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41C3AE-F7DF-40F6-A1AF-A20C07002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E9CB3E-0B5B-4AFD-AA90-EB31A5066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44EE73-3E3A-44C8-BEBA-B148511C8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17F298-F310-4606-B09C-4E87B8D84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F7E3F8-C5BE-4B32-9BED-F6BFBD1BE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74BE25-0289-4B45-BE4B-D122D78F9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F47E4C-CD2C-481A-9029-1FA855535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0B3E3B-6256-48ED-8E60-6E2A4A759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8D98B5-72DD-415B-B13D-FE080BFBC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324DC6-70B9-4EBE-8BE4-EA1ED3126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D0C994-4B17-4377-879F-04790BA0D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15603310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创新驱动的营销战略：引领市场变革的力量\n## 1.创新驱动营销战略的背景与重要性\n### 1.1全球市场竞争加剧与消费者需求多样化\n### 1.2企业创新能力的提升与市场竞争力的关联\n### 1.3创新驱动营销战略对企业长远发展的影响\n## 2.创新驱动营销战略的核心要素\n### 2.1创新产品与技术：满足消费者需求与创造市场机会\n### 2.2创新营销策略：精准定位与有效传播\n### 2.3创新组织与流程：提高企业运营效率与市场响应速度\n## 3.实施创新驱动营销战略的步骤与方法\n### 3.1明确创新目标与方向：洞察市场趋势与消费者需求\n### 3.2制定创新计划与行动方案：确保资源配置与执行力\n### 3.3持续监测与评估：调整优化与创新改进\n## 4.创新驱动营销战略的成功案例解析\n### 4.1国内外知名企业创新驱动营销战略实践\n### 4.2创新产品与技术的成功案例\n### 4.3创新营销策略与组织的成功案例\n## 5.企业如何培养与提升创新驱动营销战略能力\n### 5.1建立创新型企业文化：鼓励尝试与容忍失败\n### 5.2加强创新团队建设：培养跨界思维与协作能力\n### 5.3完善创新激励机制：为创新提供制度保障与资源支持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3700"/>
              <a:t>创新驱动的营销战略：引领市场变革的力量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创新驱动营销战略的背景与重要性</a:t>
            </a:r>
            <a:endParaRPr/>
          </a:p>
        </p:txBody>
      </p:sp>
      <p:sp>
        <p:nvSpPr>
          <p:cNvPr id="130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31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7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7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全球市场竞争加剧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全球化导致企业面临更多竞争对手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市场份额争夺激烈，企业需要不断创新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技术创新加速，企业需要跟上技术发展</a:t>
                </a:r>
                <a:endParaRPr/>
              </a:p>
            </p:txBody>
          </p:sp>
          <p:pic>
            <p:nvPicPr>
              <p:cNvPr id="17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r="-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消费者需求多样化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消费者需求不断变化，追求个性化和差异化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消费者对产品和服务的要求提高，企业需要不断创新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消费者对品牌的忠诚度降低，企业需要加强品牌建设和营销策略</a:t>
                </a:r>
                <a:endParaRPr/>
              </a:p>
            </p:txBody>
          </p:sp>
          <p:pic>
            <p:nvPicPr>
              <p:cNvPr id="18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r="-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8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创新驱动营销战略的必要性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应对市场竞争加剧，提高企业竞争力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满足消费者多样化需求，提高市场份额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塑造品牌形象，提高消费者忠诚度</a:t>
                </a:r>
                <a:endParaRPr/>
              </a:p>
            </p:txBody>
          </p:sp>
          <p:pic>
            <p:nvPicPr>
              <p:cNvPr id="18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r="-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全球市场竞争加剧与消费者需求多样化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8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90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企业创新能力提升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产品创新：开发新产品，满足消费者需求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技术创新：提高生产效率，降低成本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管理创新：优化组织结构，提高运营效率</a:t>
                </a:r>
                <a:endParaRPr/>
              </a:p>
            </p:txBody>
          </p:sp>
          <p:sp>
            <p:nvSpPr>
              <p:cNvPr id="193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4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9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市场竞争力关联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创新能力强的企业更容易获得市场份额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创新能力强的企业更容易提高产品附加值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创新能力强的企业更容易建立品牌优势</a:t>
                </a:r>
                <a:endParaRPr/>
              </a:p>
            </p:txBody>
          </p:sp>
          <p:sp>
            <p:nvSpPr>
              <p:cNvPr id="197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8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9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创新驱动营销战略的重要性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提高企业创新能力，提升市场竞争力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塑造企业品牌形象，提高消费者忠诚度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应对市场变化，实现企业可持续发展</a:t>
                </a:r>
                <a:endParaRPr/>
              </a:p>
            </p:txBody>
          </p:sp>
          <p:sp>
            <p:nvSpPr>
              <p:cNvPr id="201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企业创新能力的提升与市场竞争力的关联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创新驱动营销战略对企业长远发展的影响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06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提高企业核心竞争力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创新驱动营销战略有助于提高产品竞争力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创新驱动营销战略有助于提高品牌影响力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创新驱动营销战略有助于提高企业管理水平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b="-38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11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1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促进企业可持续发展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创新驱动营销战略有助于企业适应市场变化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创新驱动营销战略有助于企业挖掘潜在市场机会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创新驱动营销战略有助于企业提高盈利能力</a:t>
                </a:r>
                <a:endParaRPr/>
              </a:p>
            </p:txBody>
          </p:sp>
          <p:pic>
            <p:nvPicPr>
              <p:cNvPr id="2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b="-38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16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1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影响企业战略决策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创新驱动营销战略有助于企业制定正确的市场定位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创新驱动营销战略有助于企业优化资源配置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创新驱动营销战略有助于企业提高风险管理能力</a:t>
                </a:r>
                <a:endParaRPr/>
              </a:p>
            </p:txBody>
          </p:sp>
          <p:pic>
            <p:nvPicPr>
              <p:cNvPr id="22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b="-38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2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创新驱动营销战略的核心要素</a:t>
            </a:r>
            <a:endParaRPr/>
          </a:p>
        </p:txBody>
      </p:sp>
      <p:sp>
        <p:nvSpPr>
          <p:cNvPr id="223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24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6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7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8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29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30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31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32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开发具有差异化功能的产品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设计符合消费者审美观念的产品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提供个性化定制服务，满足消费者需求</a:t>
                </a:r>
                <a:endParaRPr/>
              </a:p>
            </p:txBody>
          </p:sp>
          <p:sp>
            <p:nvSpPr>
              <p:cNvPr id="233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创新产品</a:t>
                </a:r>
                <a:endParaRPr/>
              </a:p>
            </p:txBody>
          </p:sp>
        </p:grpSp>
        <p:grpSp>
          <p:nvGrpSpPr>
            <p:cNvPr id="234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35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创新技术</a:t>
                </a:r>
                <a:endParaRPr/>
              </a:p>
            </p:txBody>
          </p:sp>
          <p:sp>
            <p:nvSpPr>
              <p:cNvPr id="236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提高生产效率，降低成本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优化生产工艺，提高产品质量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采用先进技术，开发新产品</a:t>
                </a:r>
                <a:endParaRPr/>
              </a:p>
            </p:txBody>
          </p:sp>
        </p:grpSp>
        <p:grpSp>
          <p:nvGrpSpPr>
            <p:cNvPr id="237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38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创造市场机会</a:t>
                </a:r>
                <a:endParaRPr/>
              </a:p>
            </p:txBody>
          </p:sp>
          <p:sp>
            <p:nvSpPr>
              <p:cNvPr id="239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通过产品创新，开拓新市场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通过技术创新，提高产品附加值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通过服务创新，提高消费者满意度</a:t>
                </a:r>
                <a:endParaRPr/>
              </a:p>
            </p:txBody>
          </p: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创新产品与技术：满足消费者需求与创造市场机会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1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2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3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5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6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47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深入了解消费者需求，明确目标市场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分析竞争对手，寻找市场空白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制定有针对性的营销策略，提高市场渗透率</a:t>
                </a:r>
                <a:endParaRPr/>
              </a:p>
            </p:txBody>
          </p:sp>
          <p:sp>
            <p:nvSpPr>
              <p:cNvPr id="24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精准定位</a:t>
                </a:r>
                <a:endParaRPr/>
              </a:p>
            </p:txBody>
          </p:sp>
        </p:grpSp>
        <p:grpSp>
          <p:nvGrpSpPr>
            <p:cNvPr id="250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5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制定创新传播策略，提高品牌知名度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利用新媒体平台，扩大品牌影响力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开展公关活动，塑造良好品牌形象</a:t>
                </a:r>
                <a:endParaRPr/>
              </a:p>
            </p:txBody>
          </p:sp>
          <p:sp>
            <p:nvSpPr>
              <p:cNvPr id="25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有效传播</a:t>
                </a:r>
                <a:endParaRPr/>
              </a:p>
            </p:txBody>
          </p:sp>
        </p:grpSp>
        <p:grpSp>
          <p:nvGrpSpPr>
            <p:cNvPr id="253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5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制定创新营销计划，确保执行力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分配创新营销资源，提高投入产出比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监测营销效果，优化营销策略</a:t>
                </a:r>
                <a:endParaRPr/>
              </a:p>
            </p:txBody>
          </p:sp>
          <p:sp>
            <p:nvSpPr>
              <p:cNvPr id="25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创新营销策略的实施</a:t>
                </a:r>
                <a:endParaRPr/>
              </a:p>
            </p:txBody>
          </p:sp>
        </p:grpSp>
      </p:grpSp>
      <p:pic>
        <p:nvPicPr>
          <p:cNvPr id="256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57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8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9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创新营销策略：精准定位与有效传播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6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6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创新组织</a:t>
                </a:r>
                <a:endParaRPr/>
              </a:p>
            </p:txBody>
          </p:sp>
          <p:sp>
            <p:nvSpPr>
              <p:cNvPr id="26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建立扁平化管理结构，提高信息传递效率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培养跨界思维，加强团队协作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引入外部人才，提高企业创新能力</a:t>
                </a:r>
                <a:endParaRPr/>
              </a:p>
            </p:txBody>
          </p:sp>
        </p:grpSp>
        <p:grpSp>
          <p:nvGrpSpPr>
            <p:cNvPr id="26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6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创新流程</a:t>
                </a:r>
                <a:endParaRPr/>
              </a:p>
            </p:txBody>
          </p:sp>
          <p:sp>
            <p:nvSpPr>
              <p:cNvPr id="26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优化业务流程，提高企业运营效率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采用先进管理方法，提高企业管理水平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实施精益生产，降低企业成本</a:t>
                </a:r>
                <a:endParaRPr/>
              </a:p>
            </p:txBody>
          </p:sp>
        </p:grpSp>
        <p:grpSp>
          <p:nvGrpSpPr>
            <p:cNvPr id="26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7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提高市场响应速度</a:t>
                </a:r>
                <a:endParaRPr/>
              </a:p>
            </p:txBody>
          </p:sp>
          <p:sp>
            <p:nvSpPr>
              <p:cNvPr id="27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敏锐捕捉市场信息，快速调整战略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优化供应链管理，提高库存周转率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提高售后服务质量，提升客户满意度</a:t>
                </a:r>
                <a:endParaRPr/>
              </a:p>
            </p:txBody>
          </p:sp>
        </p:grpSp>
      </p:grpSp>
      <p:pic>
        <p:nvPicPr>
          <p:cNvPr id="27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创新组织与流程：提高企业运营效率与市场响应速度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7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实施创新驱动营销战略的步骤与方法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2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3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4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明确创新目标</a:t>
                </a:r>
                <a:endParaRPr/>
              </a:p>
            </p:txBody>
          </p:sp>
          <p:sp>
            <p:nvSpPr>
              <p:cNvPr id="1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提高企业竞争力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满足消费者需求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实现可持续发展</a:t>
                </a:r>
                <a:endParaRPr/>
              </a:p>
            </p:txBody>
          </p:sp>
        </p:grpSp>
        <p:grpSp>
          <p:nvGrpSpPr>
            <p:cNvPr id="17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8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洞察市场趋势</a:t>
                </a:r>
                <a:endParaRPr/>
              </a:p>
            </p:txBody>
          </p:sp>
          <p:sp>
            <p:nvSpPr>
              <p:cNvPr id="2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分析市场趋势，寻找创新机会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关注竞争对手，了解市场动态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研究政策法规，把握市场方向</a:t>
                </a:r>
                <a:endParaRPr/>
              </a:p>
            </p:txBody>
          </p:sp>
        </p:grpSp>
        <p:grpSp>
          <p:nvGrpSpPr>
            <p:cNvPr id="21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2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了解消费者需求</a:t>
                </a:r>
                <a:endParaRPr/>
              </a:p>
            </p:txBody>
          </p:sp>
          <p:sp>
            <p:nvSpPr>
              <p:cNvPr id="2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通过市场调查，了解消费者需求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通过消费者访谈，了解消费者痛点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通过数据分析，预测消费者需求</a:t>
                </a:r>
                <a:endParaRPr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明确创新目标与方向：洞察市场趋势与消费者需求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https://d.book118.com/067156033100006044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创新驱动的营销战略：引领市场变革的力量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2024-09-18T22:09:50.874</cp:lastPrinted>
  <dcterms:created xsi:type="dcterms:W3CDTF">2024-09-18T14:09:50Z</dcterms:created>
  <dcterms:modified xsi:type="dcterms:W3CDTF">2024-09-18T14:09:52Z</dcterms:modified>
</cp:coreProperties>
</file>