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8B48E-CEFD-4E33-84D0-E33829C2D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3D446-7BD0-4D32-BE2B-1ABD74F60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7851D-BE12-42B1-94A7-AEB8A77F3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D90EB-757E-411C-9FFE-0346D6C82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AA9EC2-94EE-48A9-8C02-5A2DDDDAC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859CD6-2158-4D7E-B0BA-C2BC2D362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16C88F-3BCA-438D-BA9F-5F4798FB4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8451C-CAFB-4FB4-AD30-8CD52BDF5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8DC32-2EDD-4766-8CE3-0DF5D11F7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176A8-16FC-4422-8DFE-95A459E6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6437E-49DF-4781-B03B-D4B15D542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A828A3B2-402D-AA75-D207-FDFA01757571}"/>
              </a:ext>
            </a:extLst>
          </p:cNvPr>
          <p:cNvGrpSpPr/>
          <p:nvPr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453F67BF-B1DB-5E01-2923-B314F77F9B39}"/>
                </a:ext>
              </a:extLst>
            </p:cNvPr>
            <p:cNvSpPr/>
            <p:nvPr/>
          </p:nvSpPr>
          <p:spPr>
            <a:xfrm>
              <a:off x="1799771" y="0"/>
              <a:ext cx="10392229" cy="6858000"/>
            </a:xfrm>
            <a:custGeom>
              <a:gdLst>
                <a:gd name="connsiteX0" fmla="*/ 0 w 9277351"/>
                <a:gd name="connsiteY0" fmla="*/ 0 h 6858000"/>
                <a:gd name="connsiteX1" fmla="*/ 6589221 w 9277351"/>
                <a:gd name="connsiteY1" fmla="*/ 0 h 6858000"/>
                <a:gd name="connsiteX2" fmla="*/ 9277351 w 9277351"/>
                <a:gd name="connsiteY2" fmla="*/ 6858000 h 6858000"/>
                <a:gd name="connsiteX3" fmla="*/ 2688130 w 9277351"/>
                <a:gd name="connsiteY3" fmla="*/ 6858000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77351" h="6858000">
                  <a:moveTo>
                    <a:pt x="0" y="0"/>
                  </a:moveTo>
                  <a:lnTo>
                    <a:pt x="6589221" y="0"/>
                  </a:lnTo>
                  <a:lnTo>
                    <a:pt x="9277351" y="6858000"/>
                  </a:lnTo>
                  <a:lnTo>
                    <a:pt x="2688130" y="6858000"/>
                  </a:lnTo>
                  <a:close/>
                </a:path>
              </a:pathLst>
            </a:custGeom>
            <a:blipFill rotWithShape="0">
              <a:blip r:embed="rId1"/>
              <a:stretch>
                <a:fillRect l="-8650" r="-911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46FC6F-83C4-58E6-68BE-BFEAC35D117E}"/>
                </a:ext>
              </a:extLst>
            </p:cNvPr>
            <p:cNvSpPr/>
            <p:nvPr/>
          </p:nvSpPr>
          <p:spPr>
            <a:xfrm>
              <a:off x="1" y="2110146"/>
              <a:ext cx="10036671" cy="2637708"/>
            </a:xfrm>
            <a:custGeom>
              <a:gdLst>
                <a:gd name="connsiteX0" fmla="*/ 0 w 10036671"/>
                <a:gd name="connsiteY0" fmla="*/ 0 h 2637708"/>
                <a:gd name="connsiteX1" fmla="*/ 8878523 w 10036671"/>
                <a:gd name="connsiteY1" fmla="*/ 0 h 2637708"/>
                <a:gd name="connsiteX2" fmla="*/ 10036671 w 10036671"/>
                <a:gd name="connsiteY2" fmla="*/ 2637708 h 2637708"/>
                <a:gd name="connsiteX3" fmla="*/ 0 w 10036671"/>
                <a:gd name="connsiteY3" fmla="*/ 2637708 h 26377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6671" h="2637708">
                  <a:moveTo>
                    <a:pt x="0" y="0"/>
                  </a:moveTo>
                  <a:lnTo>
                    <a:pt x="8878523" y="0"/>
                  </a:lnTo>
                  <a:lnTo>
                    <a:pt x="10036671" y="2637708"/>
                  </a:lnTo>
                  <a:lnTo>
                    <a:pt x="0" y="2637708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87000">
                  <a:schemeClr val="accent1">
                    <a:alpha val="0"/>
                  </a:schemeClr>
                </a:gs>
              </a:gsLst>
              <a:lin ang="20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" name="Subtitle 8"/>
          <p:cNvSpPr>
            <a:spLocks noGrp="1"/>
          </p:cNvSpPr>
          <p:nvPr>
            <p:ph type="subTitle" sz="quarter" idx="1" hasCustomPrompt="1"/>
          </p:nvPr>
        </p:nvSpPr>
        <p:spPr>
          <a:xfrm>
            <a:off x="7902577" y="3049588"/>
            <a:ext cx="3616324" cy="758825"/>
          </a:xfrm>
          <a:prstGeom prst="homePlate">
            <a:avLst>
              <a:gd name="adj" fmla="val 24983"/>
            </a:avLst>
          </a:pr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rtlCol="0" anchor="ctr" anchorCtr="1">
            <a:normAutofit/>
          </a:bodyPr>
          <a:lstStyle>
            <a:lvl1pPr marL="0" indent="0" algn="l">
              <a:lnSpc>
                <a:spcPct val="100000"/>
              </a:lnSpc>
              <a:buNone/>
              <a:defRPr lang="en-US" sz="2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660400" y="5556705"/>
            <a:ext cx="1701801" cy="276999"/>
          </a:xfrm>
          <a:prstGeom prst="rect">
            <a:avLst/>
          </a:prstGeom>
        </p:spPr>
        <p:txBody>
          <a:bodyPr wrap="square" lIns="90000">
            <a:normAutofit/>
          </a:bodyPr>
          <a:lstStyle>
            <a:lvl1pPr marL="0" indent="0" algn="l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660399" y="5857101"/>
            <a:ext cx="1701801" cy="276999"/>
          </a:xfrm>
          <a:prstGeom prst="rect">
            <a:avLst/>
          </a:prstGeom>
        </p:spPr>
        <p:txBody>
          <a:bodyPr wrap="none">
            <a:normAutofit/>
          </a:bodyPr>
          <a:lstStyle>
            <a:lvl1pPr marL="0" indent="0" algn="l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en-US"/>
              <a:t>www.officeplus.cn</a:t>
            </a:r>
          </a:p>
        </p:txBody>
      </p:sp>
      <p:sp>
        <p:nvSpPr>
          <p:cNvPr id="5" name="Title 4"/>
          <p:cNvSpPr>
            <a:spLocks noGrp="1"/>
          </p:cNvSpPr>
          <p:nvPr>
            <p:ph type="ctrTitle" hasCustomPrompt="1"/>
          </p:nvPr>
        </p:nvSpPr>
        <p:spPr>
          <a:xfrm>
            <a:off x="660398" y="2295526"/>
            <a:ext cx="6045201" cy="2266949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lvl1pPr>
              <a:lnSpc>
                <a:spcPct val="100000"/>
              </a:lnSpc>
              <a:defRPr sz="4400">
                <a:ln w="19050">
                  <a:noFill/>
                </a:ln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5315792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ED10539A-C1C4-6938-E08F-ABBF8809B51F}"/>
              </a:ext>
            </a:extLst>
          </p:cNvPr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827E2AD-3652-ED88-F70A-AB4CB38FE0AE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0">
              <a:blip r:embed="rId1"/>
              <a:stretch>
                <a:fillRect r="-36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zh-CN" alt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C21FF61-D406-0CC5-1220-B0D3CCB8BCFE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" name="Title 8"/>
          <p:cNvSpPr>
            <a:spLocks noGrp="1"/>
          </p:cNvSpPr>
          <p:nvPr>
            <p:ph type="title" hasCustomPrompt="1"/>
          </p:nvPr>
        </p:nvSpPr>
        <p:spPr>
          <a:xfrm>
            <a:off x="660400" y="0"/>
            <a:ext cx="10858500" cy="1028700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660400" y="1092200"/>
            <a:ext cx="10858500" cy="5041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85750" indent="-285750">
              <a:buFont typeface="Arial" pitchFamily="34" charset="0"/>
              <a:buChar char="•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200150" indent="-285750">
              <a:buFont typeface="Arial" pitchFamily="34" charset="0"/>
              <a:buChar char="•"/>
              <a:defRPr/>
            </a:lvl3pPr>
            <a:lvl4pPr marL="1657350" indent="-285750">
              <a:buFont typeface="Arial" pitchFamily="34" charset="0"/>
              <a:buChar char="•"/>
              <a:defRPr/>
            </a:lvl4pPr>
            <a:lvl5pPr marL="2114550" indent="-285750">
              <a:buFont typeface="Arial" pitchFamily="34" charset="0"/>
              <a:buChar char="•"/>
              <a:defRPr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A54-1ED4-49C6-8154-FC2019FF8FB3}" type="datetime1">
              <a:rPr lang="zh-CN" altLang="en-US" smtClean="0"/>
              <a:t>2024/2/23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af-ZA" altLang="zh-CN"/>
              <a:t>OfficePLUS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8093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EE4B864-6135-F141-9DE4-85C61C7C83F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0">
            <a:blip r:embed="rId1"/>
            <a:stretch>
              <a:fillRect r="-360"/>
            </a:stretch>
          </a:blip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8" name="Rectangle: Rounded Corners 7"/>
          <p:cNvSpPr/>
          <p:nvPr/>
        </p:nvSpPr>
        <p:spPr>
          <a:xfrm>
            <a:off x="392877" y="491163"/>
            <a:ext cx="11406244" cy="5875674"/>
          </a:xfrm>
          <a:prstGeom prst="roundRect">
            <a:avLst>
              <a:gd name="adj" fmla="val 188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 hasCustomPrompt="1"/>
          </p:nvPr>
        </p:nvSpPr>
        <p:spPr>
          <a:xfrm>
            <a:off x="660399" y="1500188"/>
            <a:ext cx="2836800" cy="914400"/>
          </a:xfrm>
          <a:prstGeom prst="rect">
            <a:avLst/>
          </a:prstGeom>
        </p:spPr>
        <p:txBody>
          <a:bodyPr wrap="square" anchor="t">
            <a:normAutofit/>
          </a:bodyPr>
          <a:lstStyle>
            <a:lvl1pPr algn="r">
              <a:lnSpc>
                <a:spcPct val="100000"/>
              </a:lnSpc>
              <a:defRPr sz="2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 hasCustomPrompt="1"/>
          </p:nvPr>
        </p:nvSpPr>
        <p:spPr>
          <a:xfrm>
            <a:off x="3746500" y="1500187"/>
            <a:ext cx="7772400" cy="4633200"/>
          </a:xfrm>
          <a:prstGeom prst="rect">
            <a:avLst/>
          </a:prstGeom>
        </p:spPr>
        <p:txBody>
          <a:bodyPr wrap="square">
            <a:normAutofit/>
          </a:bodyPr>
          <a:lstStyle>
            <a:lvl1pPr marL="457200" indent="-457200">
              <a:lnSpc>
                <a:spcPct val="130000"/>
              </a:lnSpc>
              <a:buFont typeface="+mj-lt"/>
              <a:buAutoNum type="arabicPeriod"/>
              <a:defRPr sz="2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7A813-B2FD-42E1-9222-83B574E99074}" type="datetime1">
              <a:rPr lang="zh-CN" altLang="en-US" smtClean="0"/>
              <a:t>2024/2/23</a:t>
            </a:fld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af-ZA" altLang="zh-CN"/>
              <a:t>OfficePLUS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en-US" altLang="zh-CN" smtClean="0"/>
              <a:t>‹#›</a:t>
            </a:fld>
            <a:endParaRPr lang="en-US" altLang="zh-CN"/>
          </a:p>
        </p:txBody>
      </p:sp>
      <p:grpSp>
        <p:nvGrpSpPr>
          <p:cNvPr id="13" name="Group 12"/>
          <p:cNvGrpSpPr/>
          <p:nvPr/>
        </p:nvGrpSpPr>
        <p:grpSpPr>
          <a:xfrm>
            <a:off x="2626456" y="1500188"/>
            <a:ext cx="994563" cy="4634686"/>
            <a:chOff x="2626456" y="1500188"/>
            <a:chExt cx="994563" cy="4634686"/>
          </a:xfrm>
        </p:grpSpPr>
        <p:cxnSp>
          <p:nvCxnSpPr>
            <p:cNvPr id="14" name="Straight Connector 13"/>
            <p:cNvCxnSpPr/>
            <p:nvPr/>
          </p:nvCxnSpPr>
          <p:spPr>
            <a:xfrm flipH="1">
              <a:off x="3621019" y="1500188"/>
              <a:ext cx="0" cy="4633913"/>
            </a:xfrm>
            <a:prstGeom prst="line">
              <a:avLst/>
            </a:prstGeom>
            <a:solidFill>
              <a:srgbClr val="FFCC00"/>
            </a:solidFill>
            <a:ln w="3175" cap="flat" cmpd="sng" algn="ctr">
              <a:solidFill>
                <a:schemeClr val="tx1">
                  <a:alpha val="5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5" name="Freeform: Shape 14"/>
            <p:cNvSpPr>
              <a:spLocks noChangeAspect="1"/>
            </p:cNvSpPr>
            <p:nvPr/>
          </p:nvSpPr>
          <p:spPr bwMode="auto">
            <a:xfrm>
              <a:off x="2626456" y="5219207"/>
              <a:ext cx="870506" cy="915667"/>
            </a:xfrm>
            <a:custGeom>
              <a:gdLst>
                <a:gd name="T0" fmla="*/ 3353 w 5127"/>
                <a:gd name="T1" fmla="*/ 1728 h 5401"/>
                <a:gd name="T2" fmla="*/ 2183 w 5127"/>
                <a:gd name="T3" fmla="*/ 1608 h 5401"/>
                <a:gd name="T4" fmla="*/ 3353 w 5127"/>
                <a:gd name="T5" fmla="*/ 1488 h 5401"/>
                <a:gd name="T6" fmla="*/ 3103 w 5127"/>
                <a:gd name="T7" fmla="*/ 2231 h 5401"/>
                <a:gd name="T8" fmla="*/ 3103 w 5127"/>
                <a:gd name="T9" fmla="*/ 1991 h 5401"/>
                <a:gd name="T10" fmla="*/ 2432 w 5127"/>
                <a:gd name="T11" fmla="*/ 2111 h 5401"/>
                <a:gd name="T12" fmla="*/ 3103 w 5127"/>
                <a:gd name="T13" fmla="*/ 2231 h 5401"/>
                <a:gd name="T14" fmla="*/ 3353 w 5127"/>
                <a:gd name="T15" fmla="*/ 2648 h 5401"/>
                <a:gd name="T16" fmla="*/ 2183 w 5127"/>
                <a:gd name="T17" fmla="*/ 2768 h 5401"/>
                <a:gd name="T18" fmla="*/ 3353 w 5127"/>
                <a:gd name="T19" fmla="*/ 2888 h 5401"/>
                <a:gd name="T20" fmla="*/ 2552 w 5127"/>
                <a:gd name="T21" fmla="*/ 3151 h 5401"/>
                <a:gd name="T22" fmla="*/ 2552 w 5127"/>
                <a:gd name="T23" fmla="*/ 3391 h 5401"/>
                <a:gd name="T24" fmla="*/ 3223 w 5127"/>
                <a:gd name="T25" fmla="*/ 3271 h 5401"/>
                <a:gd name="T26" fmla="*/ 2552 w 5127"/>
                <a:gd name="T27" fmla="*/ 3151 h 5401"/>
                <a:gd name="T28" fmla="*/ 4448 w 5127"/>
                <a:gd name="T29" fmla="*/ 1442 h 5401"/>
                <a:gd name="T30" fmla="*/ 4688 w 5127"/>
                <a:gd name="T31" fmla="*/ 1442 h 5401"/>
                <a:gd name="T32" fmla="*/ 3988 w 5127"/>
                <a:gd name="T33" fmla="*/ 0 h 5401"/>
                <a:gd name="T34" fmla="*/ 0 w 5127"/>
                <a:gd name="T35" fmla="*/ 604 h 5401"/>
                <a:gd name="T36" fmla="*/ 120 w 5127"/>
                <a:gd name="T37" fmla="*/ 1792 h 5401"/>
                <a:gd name="T38" fmla="*/ 686 w 5127"/>
                <a:gd name="T39" fmla="*/ 1672 h 5401"/>
                <a:gd name="T40" fmla="*/ 240 w 5127"/>
                <a:gd name="T41" fmla="*/ 1552 h 5401"/>
                <a:gd name="T42" fmla="*/ 604 w 5127"/>
                <a:gd name="T43" fmla="*/ 240 h 5401"/>
                <a:gd name="T44" fmla="*/ 968 w 5127"/>
                <a:gd name="T45" fmla="*/ 4179 h 5401"/>
                <a:gd name="T46" fmla="*/ 3904 w 5127"/>
                <a:gd name="T47" fmla="*/ 4879 h 5401"/>
                <a:gd name="T48" fmla="*/ 3904 w 5127"/>
                <a:gd name="T49" fmla="*/ 4639 h 5401"/>
                <a:gd name="T50" fmla="*/ 1208 w 5127"/>
                <a:gd name="T51" fmla="*/ 4179 h 5401"/>
                <a:gd name="T52" fmla="*/ 1086 w 5127"/>
                <a:gd name="T53" fmla="*/ 240 h 5401"/>
                <a:gd name="T54" fmla="*/ 4448 w 5127"/>
                <a:gd name="T55" fmla="*/ 700 h 5401"/>
                <a:gd name="T56" fmla="*/ 4568 w 5127"/>
                <a:gd name="T57" fmla="*/ 2000 h 5401"/>
                <a:gd name="T58" fmla="*/ 4568 w 5127"/>
                <a:gd name="T59" fmla="*/ 2240 h 5401"/>
                <a:gd name="T60" fmla="*/ 4887 w 5127"/>
                <a:gd name="T61" fmla="*/ 2340 h 5401"/>
                <a:gd name="T62" fmla="*/ 5007 w 5127"/>
                <a:gd name="T63" fmla="*/ 3838 h 5401"/>
                <a:gd name="T64" fmla="*/ 5127 w 5127"/>
                <a:gd name="T65" fmla="*/ 2340 h 5401"/>
                <a:gd name="T66" fmla="*/ 4568 w 5127"/>
                <a:gd name="T67" fmla="*/ 5139 h 5401"/>
                <a:gd name="T68" fmla="*/ 4448 w 5127"/>
                <a:gd name="T69" fmla="*/ 5281 h 5401"/>
                <a:gd name="T70" fmla="*/ 4688 w 5127"/>
                <a:gd name="T71" fmla="*/ 5281 h 5401"/>
                <a:gd name="T72" fmla="*/ 4568 w 5127"/>
                <a:gd name="T73" fmla="*/ 5139 h 5401"/>
                <a:gd name="T74" fmla="*/ 4448 w 5127"/>
                <a:gd name="T75" fmla="*/ 2559 h 5401"/>
                <a:gd name="T76" fmla="*/ 4568 w 5127"/>
                <a:gd name="T77" fmla="*/ 4974 h 5401"/>
                <a:gd name="T78" fmla="*/ 4688 w 5127"/>
                <a:gd name="T79" fmla="*/ 2559 h 54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5127" h="5401">
                  <a:moveTo>
                    <a:pt x="3473" y="1608"/>
                  </a:moveTo>
                  <a:cubicBezTo>
                    <a:pt x="3473" y="1674"/>
                    <a:pt x="3419" y="1728"/>
                    <a:pt x="3353" y="1728"/>
                  </a:cubicBezTo>
                  <a:lnTo>
                    <a:pt x="2303" y="1728"/>
                  </a:lnTo>
                  <a:cubicBezTo>
                    <a:pt x="2236" y="1728"/>
                    <a:pt x="2183" y="1674"/>
                    <a:pt x="2183" y="1608"/>
                  </a:cubicBezTo>
                  <a:cubicBezTo>
                    <a:pt x="2183" y="1542"/>
                    <a:pt x="2236" y="1488"/>
                    <a:pt x="2303" y="1488"/>
                  </a:cubicBezTo>
                  <a:lnTo>
                    <a:pt x="3353" y="1488"/>
                  </a:lnTo>
                  <a:cubicBezTo>
                    <a:pt x="3419" y="1488"/>
                    <a:pt x="3473" y="1542"/>
                    <a:pt x="3473" y="1608"/>
                  </a:cubicBezTo>
                  <a:close/>
                  <a:moveTo>
                    <a:pt x="3103" y="2231"/>
                  </a:moveTo>
                  <a:cubicBezTo>
                    <a:pt x="3170" y="2231"/>
                    <a:pt x="3223" y="2178"/>
                    <a:pt x="3223" y="2111"/>
                  </a:cubicBezTo>
                  <a:cubicBezTo>
                    <a:pt x="3223" y="2045"/>
                    <a:pt x="3170" y="1991"/>
                    <a:pt x="3103" y="1991"/>
                  </a:cubicBezTo>
                  <a:lnTo>
                    <a:pt x="2552" y="1991"/>
                  </a:lnTo>
                  <a:cubicBezTo>
                    <a:pt x="2486" y="1991"/>
                    <a:pt x="2432" y="2045"/>
                    <a:pt x="2432" y="2111"/>
                  </a:cubicBezTo>
                  <a:cubicBezTo>
                    <a:pt x="2432" y="2178"/>
                    <a:pt x="2486" y="2231"/>
                    <a:pt x="2552" y="2231"/>
                  </a:cubicBezTo>
                  <a:lnTo>
                    <a:pt x="3103" y="2231"/>
                  </a:lnTo>
                  <a:close/>
                  <a:moveTo>
                    <a:pt x="3473" y="2768"/>
                  </a:moveTo>
                  <a:cubicBezTo>
                    <a:pt x="3473" y="2701"/>
                    <a:pt x="3419" y="2648"/>
                    <a:pt x="3353" y="2648"/>
                  </a:cubicBezTo>
                  <a:lnTo>
                    <a:pt x="2303" y="2648"/>
                  </a:lnTo>
                  <a:cubicBezTo>
                    <a:pt x="2236" y="2648"/>
                    <a:pt x="2183" y="2701"/>
                    <a:pt x="2183" y="2768"/>
                  </a:cubicBezTo>
                  <a:cubicBezTo>
                    <a:pt x="2183" y="2834"/>
                    <a:pt x="2236" y="2888"/>
                    <a:pt x="2303" y="2888"/>
                  </a:cubicBezTo>
                  <a:lnTo>
                    <a:pt x="3353" y="2888"/>
                  </a:lnTo>
                  <a:cubicBezTo>
                    <a:pt x="3419" y="2888"/>
                    <a:pt x="3473" y="2834"/>
                    <a:pt x="3473" y="2768"/>
                  </a:cubicBezTo>
                  <a:close/>
                  <a:moveTo>
                    <a:pt x="2552" y="3151"/>
                  </a:moveTo>
                  <a:cubicBezTo>
                    <a:pt x="2486" y="3151"/>
                    <a:pt x="2432" y="3205"/>
                    <a:pt x="2432" y="3271"/>
                  </a:cubicBezTo>
                  <a:cubicBezTo>
                    <a:pt x="2432" y="3338"/>
                    <a:pt x="2486" y="3391"/>
                    <a:pt x="2552" y="3391"/>
                  </a:cubicBezTo>
                  <a:lnTo>
                    <a:pt x="3103" y="3391"/>
                  </a:lnTo>
                  <a:cubicBezTo>
                    <a:pt x="3170" y="3391"/>
                    <a:pt x="3223" y="3338"/>
                    <a:pt x="3223" y="3271"/>
                  </a:cubicBezTo>
                  <a:cubicBezTo>
                    <a:pt x="3223" y="3205"/>
                    <a:pt x="3170" y="3151"/>
                    <a:pt x="3103" y="3151"/>
                  </a:cubicBezTo>
                  <a:lnTo>
                    <a:pt x="2552" y="3151"/>
                  </a:lnTo>
                  <a:close/>
                  <a:moveTo>
                    <a:pt x="4448" y="700"/>
                  </a:moveTo>
                  <a:lnTo>
                    <a:pt x="4448" y="1442"/>
                  </a:lnTo>
                  <a:cubicBezTo>
                    <a:pt x="4448" y="1509"/>
                    <a:pt x="4501" y="1562"/>
                    <a:pt x="4568" y="1562"/>
                  </a:cubicBezTo>
                  <a:cubicBezTo>
                    <a:pt x="4634" y="1562"/>
                    <a:pt x="4688" y="1509"/>
                    <a:pt x="4688" y="1442"/>
                  </a:cubicBezTo>
                  <a:lnTo>
                    <a:pt x="4688" y="700"/>
                  </a:lnTo>
                  <a:cubicBezTo>
                    <a:pt x="4688" y="314"/>
                    <a:pt x="4374" y="0"/>
                    <a:pt x="3988" y="0"/>
                  </a:cubicBezTo>
                  <a:lnTo>
                    <a:pt x="604" y="0"/>
                  </a:lnTo>
                  <a:cubicBezTo>
                    <a:pt x="271" y="0"/>
                    <a:pt x="0" y="271"/>
                    <a:pt x="0" y="604"/>
                  </a:cubicBezTo>
                  <a:lnTo>
                    <a:pt x="0" y="1672"/>
                  </a:lnTo>
                  <a:cubicBezTo>
                    <a:pt x="0" y="1738"/>
                    <a:pt x="53" y="1792"/>
                    <a:pt x="120" y="1792"/>
                  </a:cubicBezTo>
                  <a:lnTo>
                    <a:pt x="566" y="1792"/>
                  </a:lnTo>
                  <a:cubicBezTo>
                    <a:pt x="632" y="1792"/>
                    <a:pt x="686" y="1738"/>
                    <a:pt x="686" y="1672"/>
                  </a:cubicBezTo>
                  <a:cubicBezTo>
                    <a:pt x="686" y="1606"/>
                    <a:pt x="632" y="1552"/>
                    <a:pt x="566" y="1552"/>
                  </a:cubicBezTo>
                  <a:lnTo>
                    <a:pt x="240" y="1552"/>
                  </a:lnTo>
                  <a:lnTo>
                    <a:pt x="240" y="604"/>
                  </a:lnTo>
                  <a:cubicBezTo>
                    <a:pt x="240" y="403"/>
                    <a:pt x="403" y="240"/>
                    <a:pt x="604" y="240"/>
                  </a:cubicBezTo>
                  <a:cubicBezTo>
                    <a:pt x="805" y="240"/>
                    <a:pt x="968" y="403"/>
                    <a:pt x="968" y="604"/>
                  </a:cubicBezTo>
                  <a:lnTo>
                    <a:pt x="968" y="4179"/>
                  </a:lnTo>
                  <a:cubicBezTo>
                    <a:pt x="968" y="4565"/>
                    <a:pt x="1282" y="4879"/>
                    <a:pt x="1668" y="4879"/>
                  </a:cubicBezTo>
                  <a:lnTo>
                    <a:pt x="3904" y="4879"/>
                  </a:lnTo>
                  <a:cubicBezTo>
                    <a:pt x="3970" y="4879"/>
                    <a:pt x="4024" y="4825"/>
                    <a:pt x="4024" y="4759"/>
                  </a:cubicBezTo>
                  <a:cubicBezTo>
                    <a:pt x="4024" y="4693"/>
                    <a:pt x="3970" y="4639"/>
                    <a:pt x="3904" y="4639"/>
                  </a:cubicBezTo>
                  <a:lnTo>
                    <a:pt x="1668" y="4639"/>
                  </a:lnTo>
                  <a:cubicBezTo>
                    <a:pt x="1415" y="4639"/>
                    <a:pt x="1208" y="4433"/>
                    <a:pt x="1208" y="4179"/>
                  </a:cubicBezTo>
                  <a:lnTo>
                    <a:pt x="1208" y="604"/>
                  </a:lnTo>
                  <a:cubicBezTo>
                    <a:pt x="1208" y="468"/>
                    <a:pt x="1163" y="341"/>
                    <a:pt x="1086" y="240"/>
                  </a:cubicBezTo>
                  <a:lnTo>
                    <a:pt x="3988" y="240"/>
                  </a:lnTo>
                  <a:cubicBezTo>
                    <a:pt x="4241" y="240"/>
                    <a:pt x="4448" y="446"/>
                    <a:pt x="4448" y="700"/>
                  </a:cubicBezTo>
                  <a:close/>
                  <a:moveTo>
                    <a:pt x="4787" y="2000"/>
                  </a:moveTo>
                  <a:lnTo>
                    <a:pt x="4568" y="2000"/>
                  </a:lnTo>
                  <a:cubicBezTo>
                    <a:pt x="4501" y="2000"/>
                    <a:pt x="4448" y="2054"/>
                    <a:pt x="4448" y="2120"/>
                  </a:cubicBezTo>
                  <a:cubicBezTo>
                    <a:pt x="4448" y="2187"/>
                    <a:pt x="4501" y="2240"/>
                    <a:pt x="4568" y="2240"/>
                  </a:cubicBezTo>
                  <a:lnTo>
                    <a:pt x="4787" y="2240"/>
                  </a:lnTo>
                  <a:cubicBezTo>
                    <a:pt x="4842" y="2240"/>
                    <a:pt x="4887" y="2285"/>
                    <a:pt x="4887" y="2340"/>
                  </a:cubicBezTo>
                  <a:lnTo>
                    <a:pt x="4887" y="3718"/>
                  </a:lnTo>
                  <a:cubicBezTo>
                    <a:pt x="4887" y="3785"/>
                    <a:pt x="4941" y="3838"/>
                    <a:pt x="5007" y="3838"/>
                  </a:cubicBezTo>
                  <a:cubicBezTo>
                    <a:pt x="5073" y="3838"/>
                    <a:pt x="5127" y="3785"/>
                    <a:pt x="5127" y="3718"/>
                  </a:cubicBezTo>
                  <a:lnTo>
                    <a:pt x="5127" y="2340"/>
                  </a:lnTo>
                  <a:cubicBezTo>
                    <a:pt x="5127" y="2153"/>
                    <a:pt x="4975" y="2000"/>
                    <a:pt x="4787" y="2000"/>
                  </a:cubicBezTo>
                  <a:close/>
                  <a:moveTo>
                    <a:pt x="4568" y="5139"/>
                  </a:moveTo>
                  <a:cubicBezTo>
                    <a:pt x="4501" y="5139"/>
                    <a:pt x="4448" y="5193"/>
                    <a:pt x="4448" y="5259"/>
                  </a:cubicBezTo>
                  <a:lnTo>
                    <a:pt x="4448" y="5281"/>
                  </a:lnTo>
                  <a:cubicBezTo>
                    <a:pt x="4448" y="5347"/>
                    <a:pt x="4501" y="5401"/>
                    <a:pt x="4568" y="5401"/>
                  </a:cubicBezTo>
                  <a:cubicBezTo>
                    <a:pt x="4634" y="5401"/>
                    <a:pt x="4688" y="5347"/>
                    <a:pt x="4688" y="5281"/>
                  </a:cubicBezTo>
                  <a:lnTo>
                    <a:pt x="4688" y="5259"/>
                  </a:lnTo>
                  <a:cubicBezTo>
                    <a:pt x="4688" y="5193"/>
                    <a:pt x="4634" y="5139"/>
                    <a:pt x="4568" y="5139"/>
                  </a:cubicBezTo>
                  <a:close/>
                  <a:moveTo>
                    <a:pt x="4568" y="2439"/>
                  </a:moveTo>
                  <a:cubicBezTo>
                    <a:pt x="4501" y="2439"/>
                    <a:pt x="4448" y="2492"/>
                    <a:pt x="4448" y="2559"/>
                  </a:cubicBezTo>
                  <a:lnTo>
                    <a:pt x="4448" y="4854"/>
                  </a:lnTo>
                  <a:cubicBezTo>
                    <a:pt x="4448" y="4920"/>
                    <a:pt x="4501" y="4974"/>
                    <a:pt x="4568" y="4974"/>
                  </a:cubicBezTo>
                  <a:cubicBezTo>
                    <a:pt x="4634" y="4974"/>
                    <a:pt x="4688" y="4920"/>
                    <a:pt x="4688" y="4854"/>
                  </a:cubicBezTo>
                  <a:lnTo>
                    <a:pt x="4688" y="2559"/>
                  </a:lnTo>
                  <a:cubicBezTo>
                    <a:pt x="4688" y="2492"/>
                    <a:pt x="4634" y="2439"/>
                    <a:pt x="4568" y="2439"/>
                  </a:cubicBezTo>
                  <a:close/>
                </a:path>
              </a:pathLst>
            </a:custGeom>
            <a:solidFill>
              <a:schemeClr val="tx1">
                <a:alpha val="15000"/>
              </a:schemeClr>
            </a:solidFill>
            <a:ln>
              <a:noFill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305877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B3EBCC23-CBF0-11B7-7582-FB276428EB02}"/>
              </a:ext>
            </a:extLst>
          </p:cNvPr>
          <p:cNvGrpSpPr/>
          <p:nvPr/>
        </p:nvGrpSpPr>
        <p:grpSpPr>
          <a:xfrm flipH="1">
            <a:off x="1" y="0"/>
            <a:ext cx="12191999" cy="6858000"/>
            <a:chOff x="1" y="0"/>
            <a:chExt cx="12191999" cy="6858000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B292F484-72E8-7D29-3501-3927EB389EE3}"/>
                </a:ext>
              </a:extLst>
            </p:cNvPr>
            <p:cNvSpPr/>
            <p:nvPr/>
          </p:nvSpPr>
          <p:spPr>
            <a:xfrm>
              <a:off x="1799771" y="0"/>
              <a:ext cx="10392229" cy="6858000"/>
            </a:xfrm>
            <a:custGeom>
              <a:gdLst>
                <a:gd name="connsiteX0" fmla="*/ 0 w 9277351"/>
                <a:gd name="connsiteY0" fmla="*/ 0 h 6858000"/>
                <a:gd name="connsiteX1" fmla="*/ 6589221 w 9277351"/>
                <a:gd name="connsiteY1" fmla="*/ 0 h 6858000"/>
                <a:gd name="connsiteX2" fmla="*/ 9277351 w 9277351"/>
                <a:gd name="connsiteY2" fmla="*/ 6858000 h 6858000"/>
                <a:gd name="connsiteX3" fmla="*/ 2688130 w 9277351"/>
                <a:gd name="connsiteY3" fmla="*/ 6858000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77351" h="6858000">
                  <a:moveTo>
                    <a:pt x="0" y="0"/>
                  </a:moveTo>
                  <a:lnTo>
                    <a:pt x="6589221" y="0"/>
                  </a:lnTo>
                  <a:lnTo>
                    <a:pt x="9277351" y="6858000"/>
                  </a:lnTo>
                  <a:lnTo>
                    <a:pt x="2688130" y="6858000"/>
                  </a:lnTo>
                  <a:close/>
                </a:path>
              </a:pathLst>
            </a:custGeom>
            <a:blipFill rotWithShape="0">
              <a:blip r:embed="rId1"/>
              <a:stretch>
                <a:fillRect l="-8650" r="-911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F31C940-4F1E-4604-55F7-327D55B4D2B8}"/>
                </a:ext>
              </a:extLst>
            </p:cNvPr>
            <p:cNvSpPr/>
            <p:nvPr/>
          </p:nvSpPr>
          <p:spPr>
            <a:xfrm>
              <a:off x="1" y="2110146"/>
              <a:ext cx="10036671" cy="2637708"/>
            </a:xfrm>
            <a:custGeom>
              <a:gdLst>
                <a:gd name="connsiteX0" fmla="*/ 0 w 10036671"/>
                <a:gd name="connsiteY0" fmla="*/ 0 h 2637708"/>
                <a:gd name="connsiteX1" fmla="*/ 8878523 w 10036671"/>
                <a:gd name="connsiteY1" fmla="*/ 0 h 2637708"/>
                <a:gd name="connsiteX2" fmla="*/ 10036671 w 10036671"/>
                <a:gd name="connsiteY2" fmla="*/ 2637708 h 2637708"/>
                <a:gd name="connsiteX3" fmla="*/ 0 w 10036671"/>
                <a:gd name="connsiteY3" fmla="*/ 2637708 h 26377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6671" h="2637708">
                  <a:moveTo>
                    <a:pt x="0" y="0"/>
                  </a:moveTo>
                  <a:lnTo>
                    <a:pt x="8878523" y="0"/>
                  </a:lnTo>
                  <a:lnTo>
                    <a:pt x="10036671" y="2637708"/>
                  </a:lnTo>
                  <a:lnTo>
                    <a:pt x="0" y="2637708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87000">
                  <a:schemeClr val="accent1">
                    <a:alpha val="0"/>
                  </a:schemeClr>
                </a:gs>
              </a:gsLst>
              <a:lin ang="20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4652573" y="2235387"/>
            <a:ext cx="6866328" cy="1305344"/>
          </a:xfrm>
          <a:prstGeom prst="rect">
            <a:avLst/>
          </a:prstGeom>
        </p:spPr>
        <p:txBody>
          <a:bodyPr>
            <a:normAutofit/>
          </a:bodyPr>
          <a:lstStyle>
            <a:lvl1pPr algn="r">
              <a:lnSpc>
                <a:spcPct val="100000"/>
              </a:lnSpc>
              <a:defRPr sz="3200"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" hasCustomPrompt="1"/>
          </p:nvPr>
        </p:nvSpPr>
        <p:spPr>
          <a:xfrm>
            <a:off x="4652573" y="3552585"/>
            <a:ext cx="6866328" cy="1195269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r">
              <a:lnSpc>
                <a:spcPct val="120000"/>
              </a:lnSpc>
              <a:buFont typeface="+mj-lt"/>
              <a:buNone/>
              <a:defRPr sz="20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7A813-B2FD-42E1-9222-83B574E99074}" type="datetime1">
              <a:rPr lang="zh-CN" altLang="en-US" smtClean="0"/>
              <a:t>2024/2/23</a:t>
            </a:fld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af-ZA" altLang="zh-CN"/>
              <a:t>OfficePLUS</a:t>
            </a:r>
            <a:endParaRPr lang="zh-CN" alt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079500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 hasCustomPrompt="1"/>
          </p:nvPr>
        </p:nvSpPr>
        <p:spPr>
          <a:xfrm>
            <a:off x="660399" y="0"/>
            <a:ext cx="10858500" cy="1028700"/>
          </a:xfrm>
          <a:prstGeom prst="rect">
            <a:avLst/>
          </a:prstGeom>
        </p:spPr>
        <p:txBody>
          <a:bodyPr anchor="b" anchorCtr="0">
            <a:norm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978B1-822A-48DD-9412-1B7D6807ED91}" type="datetime1">
              <a:rPr lang="zh-CN" altLang="en-US" smtClean="0"/>
              <a:t>2024/2/23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af-ZA" altLang="zh-CN"/>
              <a:t>OfficePLUS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74368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D36A-0885-4071-9EF1-0FE4286E17CF}" type="datetime1">
              <a:rPr lang="zh-CN" altLang="en-US" smtClean="0"/>
              <a:t>2024/2/23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OfficePLUS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08181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Closing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6B1D6C45-9380-D80F-C595-075D0939165D}"/>
              </a:ext>
            </a:extLst>
          </p:cNvPr>
          <p:cNvGrpSpPr/>
          <p:nvPr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D4E0ABB1-DF9F-95DF-3943-6924E82DF090}"/>
                </a:ext>
              </a:extLst>
            </p:cNvPr>
            <p:cNvSpPr/>
            <p:nvPr/>
          </p:nvSpPr>
          <p:spPr>
            <a:xfrm>
              <a:off x="1799771" y="0"/>
              <a:ext cx="10392229" cy="6858000"/>
            </a:xfrm>
            <a:custGeom>
              <a:gdLst>
                <a:gd name="connsiteX0" fmla="*/ 0 w 9277351"/>
                <a:gd name="connsiteY0" fmla="*/ 0 h 6858000"/>
                <a:gd name="connsiteX1" fmla="*/ 6589221 w 9277351"/>
                <a:gd name="connsiteY1" fmla="*/ 0 h 6858000"/>
                <a:gd name="connsiteX2" fmla="*/ 9277351 w 9277351"/>
                <a:gd name="connsiteY2" fmla="*/ 6858000 h 6858000"/>
                <a:gd name="connsiteX3" fmla="*/ 2688130 w 9277351"/>
                <a:gd name="connsiteY3" fmla="*/ 6858000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77351" h="6858000">
                  <a:moveTo>
                    <a:pt x="0" y="0"/>
                  </a:moveTo>
                  <a:lnTo>
                    <a:pt x="6589221" y="0"/>
                  </a:lnTo>
                  <a:lnTo>
                    <a:pt x="9277351" y="6858000"/>
                  </a:lnTo>
                  <a:lnTo>
                    <a:pt x="2688130" y="6858000"/>
                  </a:lnTo>
                  <a:close/>
                </a:path>
              </a:pathLst>
            </a:custGeom>
            <a:blipFill rotWithShape="0">
              <a:blip r:embed="rId1"/>
              <a:stretch>
                <a:fillRect l="-8650" r="-911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E627EBC-EE1A-D6FC-8FBD-FAC099E2AAC4}"/>
                </a:ext>
              </a:extLst>
            </p:cNvPr>
            <p:cNvSpPr/>
            <p:nvPr/>
          </p:nvSpPr>
          <p:spPr>
            <a:xfrm>
              <a:off x="1" y="2110146"/>
              <a:ext cx="10036671" cy="2637708"/>
            </a:xfrm>
            <a:custGeom>
              <a:gdLst>
                <a:gd name="connsiteX0" fmla="*/ 0 w 10036671"/>
                <a:gd name="connsiteY0" fmla="*/ 0 h 2637708"/>
                <a:gd name="connsiteX1" fmla="*/ 8878523 w 10036671"/>
                <a:gd name="connsiteY1" fmla="*/ 0 h 2637708"/>
                <a:gd name="connsiteX2" fmla="*/ 10036671 w 10036671"/>
                <a:gd name="connsiteY2" fmla="*/ 2637708 h 2637708"/>
                <a:gd name="connsiteX3" fmla="*/ 0 w 10036671"/>
                <a:gd name="connsiteY3" fmla="*/ 2637708 h 26377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6671" h="2637708">
                  <a:moveTo>
                    <a:pt x="0" y="0"/>
                  </a:moveTo>
                  <a:lnTo>
                    <a:pt x="8878523" y="0"/>
                  </a:lnTo>
                  <a:lnTo>
                    <a:pt x="10036671" y="2637708"/>
                  </a:lnTo>
                  <a:lnTo>
                    <a:pt x="0" y="2637708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87000">
                  <a:schemeClr val="accent1">
                    <a:alpha val="0"/>
                  </a:schemeClr>
                </a:gs>
              </a:gsLst>
              <a:lin ang="2040000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660400" y="2110146"/>
            <a:ext cx="6483350" cy="2637708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lvl1pPr algn="l">
              <a:lnSpc>
                <a:spcPct val="100000"/>
              </a:lnSpc>
              <a:defRPr sz="6000">
                <a:ln w="19050">
                  <a:noFill/>
                </a:ln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660400" y="5529752"/>
            <a:ext cx="1698670" cy="276999"/>
          </a:xfrm>
          <a:prstGeom prst="rect">
            <a:avLst/>
          </a:prstGeom>
        </p:spPr>
        <p:txBody>
          <a:bodyPr wrap="square" lIns="90000">
            <a:normAutofit/>
          </a:bodyPr>
          <a:lstStyle>
            <a:lvl1pPr marL="0" indent="0" algn="l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660400" y="5857101"/>
            <a:ext cx="1698670" cy="276999"/>
          </a:xfrm>
          <a:prstGeom prst="rect">
            <a:avLst/>
          </a:prstGeom>
        </p:spPr>
        <p:txBody>
          <a:bodyPr wrap="none">
            <a:normAutofit/>
          </a:bodyPr>
          <a:lstStyle>
            <a:lvl1pPr marL="0" indent="0" algn="l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www.officeplus.cn</a:t>
            </a:r>
          </a:p>
        </p:txBody>
      </p:sp>
    </p:spTree>
    <p:extLst>
      <p:ext uri="{BB962C8B-B14F-4D97-AF65-F5344CB8AC3E}">
        <p14:creationId xmlns:p14="http://schemas.microsoft.com/office/powerpoint/2010/main" val="32275776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0400" y="128587"/>
            <a:ext cx="10858500" cy="9001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add title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0400" y="1130300"/>
            <a:ext cx="10858500" cy="5003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</a:t>
            </a:r>
            <a:r>
              <a:rPr lang="en-US" altLang="zh-CN"/>
              <a:t>add text</a:t>
            </a:r>
            <a:endParaRPr lang="en-US"/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718050" y="6409690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68AEBC5-1D0D-411D-9EE3-C6F41EFD080C}" type="datetime1">
              <a:rPr lang="zh-CN" altLang="en-US" smtClean="0"/>
              <a:t>2024/2/23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0399" y="6409690"/>
            <a:ext cx="3657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OfficePLUS</a:t>
            </a: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7861300" y="6409690"/>
            <a:ext cx="3657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16" userDrawn="1">
          <p15:clr>
            <a:srgbClr val="F26B43"/>
          </p15:clr>
        </p15:guide>
        <p15:guide id="2" pos="7256" userDrawn="1">
          <p15:clr>
            <a:srgbClr val="F26B43"/>
          </p15:clr>
        </p15:guide>
        <p15:guide id="3" orient="horz" pos="648" userDrawn="1">
          <p15:clr>
            <a:srgbClr val="F26B43"/>
          </p15:clr>
        </p15:guide>
        <p15:guide id="4" orient="horz" pos="712" userDrawn="1">
          <p15:clr>
            <a:srgbClr val="F26B43"/>
          </p15:clr>
        </p15:guide>
        <p15:guide id="5" orient="horz" pos="3928" userDrawn="1">
          <p15:clr>
            <a:srgbClr val="F26B43"/>
          </p15:clr>
        </p15:guide>
        <p15:guide id="6" orient="horz" pos="3861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tags" Target="../tags/tag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jpeg" /><Relationship Id="rId3" Type="http://schemas.openxmlformats.org/officeDocument/2006/relationships/tags" Target="../tags/tag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560621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Subtitle 8"/>
          <p:cNvSpPr>
            <a:spLocks noGrp="1"/>
          </p:cNvSpPr>
          <p:nvPr>
            <p:ph type="subTitle" sz="quarter" idx="1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有效学习与全面发展指南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日期：20XX.XX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/>
          </p:nvPr>
        </p:nvSpPr>
        <p:spPr/>
        <p:txBody>
          <a:bodyPr wrap="none">
            <a:normAutofit/>
          </a:bodyPr>
          <a:lstStyle/>
          <a:p>
            <a:pPr lvl="0"/>
            <a:r>
              <a:rPr lang="en-US"/>
              <a:t>汇报人：XXX</a:t>
            </a:r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 wrap="square">
            <a:normAutofit/>
          </a:bodyPr>
          <a:lstStyle/>
          <a:p>
            <a:r>
              <a:rPr lang="zh-CN" altLang="en-US" sz="64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初中生涯规划</a:t>
            </a:r>
            <a:endParaRPr lang="zh-CN" altLang="en-US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414054834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B9E57BB-D324-3B5A-C0B8-E80AD7F5E81D}"/>
              </a:ext>
            </a:extLst>
          </p:cNvPr>
          <p:cNvGrpSpPr/>
          <p:nvPr/>
        </p:nvGrpSpPr>
        <p:grpSpPr>
          <a:xfrm>
            <a:off x="747483" y="1150565"/>
            <a:ext cx="11024001" cy="4640231"/>
            <a:chOff x="747483" y="1150565"/>
            <a:chExt cx="11024001" cy="4640231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2DB636B5-2BF5-C616-7542-D43CF93DCCAC}"/>
                </a:ext>
              </a:extLst>
            </p:cNvPr>
            <p:cNvGrpSpPr/>
            <p:nvPr/>
          </p:nvGrpSpPr>
          <p:grpSpPr>
            <a:xfrm>
              <a:off x="4867200" y="1150565"/>
              <a:ext cx="2444900" cy="830997"/>
              <a:chOff x="4867200" y="1150565"/>
              <a:chExt cx="2444900" cy="830997"/>
            </a:xfrm>
          </p:grpSpPr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53832FC0-C829-EE28-6F76-5A086ECCB3DE}"/>
                  </a:ext>
                </a:extLst>
              </p:cNvPr>
              <p:cNvSpPr txBox="1"/>
              <p:nvPr/>
            </p:nvSpPr>
            <p:spPr>
              <a:xfrm>
                <a:off x="4867200" y="1150565"/>
                <a:ext cx="2444900" cy="83099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lIns="91440" tIns="45720" rIns="91440" bIns="45720" anchor="ctr" anchorCtr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00000"/>
                  </a:lnSpc>
                  <a:buSzPct val="25000"/>
                </a:pPr>
                <a:r>
                  <a:rPr lang="en-US" altLang="zh-CN" sz="4800" b="1">
                    <a:solidFill>
                      <a:schemeClr val="accent1"/>
                    </a:solidFill>
                  </a:rPr>
                  <a:t>Agenda</a:t>
                </a:r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5C58426E-6455-FBCD-7D0D-4016FFFECAA5}"/>
                </a:ext>
              </a:extLst>
            </p:cNvPr>
            <p:cNvGrpSpPr/>
            <p:nvPr/>
          </p:nvGrpSpPr>
          <p:grpSpPr>
            <a:xfrm>
              <a:off x="747483" y="3767880"/>
              <a:ext cx="2387602" cy="2022916"/>
              <a:chOff x="747483" y="3771255"/>
              <a:chExt cx="2387602" cy="2022916"/>
            </a:xfrm>
          </p:grpSpPr>
          <p:grpSp>
            <p:nvGrpSpPr>
              <p:cNvPr id="43" name="Group 42">
                <a:extLst>
                  <a:ext uri="{FF2B5EF4-FFF2-40B4-BE49-F238E27FC236}">
                    <a16:creationId xmlns:a16="http://schemas.microsoft.com/office/drawing/2014/main" id="{F9D0BAE1-6294-D1EB-8362-5992655B24BD}"/>
                  </a:ext>
                </a:extLst>
              </p:cNvPr>
              <p:cNvGrpSpPr/>
              <p:nvPr/>
            </p:nvGrpSpPr>
            <p:grpSpPr>
              <a:xfrm>
                <a:off x="747484" y="4749600"/>
                <a:ext cx="2387601" cy="1044571"/>
                <a:chOff x="660400" y="4334130"/>
                <a:chExt cx="2387601" cy="1044571"/>
              </a:xfrm>
            </p:grpSpPr>
            <p:sp>
              <p:nvSpPr>
                <p:cNvPr id="45" name="Rectangle 44">
                  <a:extLst>
                    <a:ext uri="{FF2B5EF4-FFF2-40B4-BE49-F238E27FC236}">
                      <a16:creationId xmlns:a16="http://schemas.microsoft.com/office/drawing/2014/main" id="{316BFC9B-EC3E-1DA4-440F-C91E26A7E57C}"/>
                    </a:ext>
                  </a:extLst>
                </p:cNvPr>
                <p:cNvSpPr/>
                <p:nvPr/>
              </p:nvSpPr>
              <p:spPr>
                <a:xfrm>
                  <a:off x="660400" y="4334130"/>
                  <a:ext cx="2269953" cy="46433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108000" tIns="108000" rIns="108000" bIns="108000" rtlCol="0" anchor="ctr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初中学习的任务与挑战</a:t>
                  </a:r>
                </a:p>
              </p:txBody>
            </p:sp>
            <p:sp>
              <p:nvSpPr>
                <p:cNvPr id="46" name="Rectangle 45">
                  <a:extLst>
                    <a:ext uri="{FF2B5EF4-FFF2-40B4-BE49-F238E27FC236}">
                      <a16:creationId xmlns:a16="http://schemas.microsoft.com/office/drawing/2014/main" id="{AD42D270-9694-A607-F9F3-992E0BC6811B}"/>
                    </a:ext>
                  </a:extLst>
                </p:cNvPr>
                <p:cNvSpPr/>
                <p:nvPr/>
              </p:nvSpPr>
              <p:spPr>
                <a:xfrm>
                  <a:off x="660401" y="4736501"/>
                  <a:ext cx="2387600" cy="64220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108000" tIns="108000" rIns="108000" bIns="10800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让我们一起了解初中生活的新挑战</a:t>
                  </a:r>
                </a:p>
              </p:txBody>
            </p:sp>
          </p:grp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63B289B1-FC12-C897-4C63-39F075B2BBB6}"/>
                  </a:ext>
                </a:extLst>
              </p:cNvPr>
              <p:cNvSpPr/>
              <p:nvPr/>
            </p:nvSpPr>
            <p:spPr>
              <a:xfrm>
                <a:off x="747483" y="3771255"/>
                <a:ext cx="2387601" cy="104910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108000" tIns="108000" rIns="108000" bIns="108000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kumimoji="1" lang="en-US" altLang="zh-CN" sz="5400" b="1">
                    <a:solidFill>
                      <a:schemeClr val="tx2"/>
                    </a:solidFill>
                  </a:rPr>
                  <a:t>01</a:t>
                </a:r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8D40CEB9-7CA2-AE49-CF9C-CD2991F56ACE}"/>
                </a:ext>
              </a:extLst>
            </p:cNvPr>
            <p:cNvGrpSpPr/>
            <p:nvPr/>
          </p:nvGrpSpPr>
          <p:grpSpPr>
            <a:xfrm>
              <a:off x="2906583" y="3298225"/>
              <a:ext cx="2387601" cy="1758839"/>
              <a:chOff x="3513085" y="3246702"/>
              <a:chExt cx="2387601" cy="1758839"/>
            </a:xfrm>
          </p:grpSpPr>
          <p:grpSp>
            <p:nvGrpSpPr>
              <p:cNvPr id="39" name="Group 38">
                <a:extLst>
                  <a:ext uri="{FF2B5EF4-FFF2-40B4-BE49-F238E27FC236}">
                    <a16:creationId xmlns:a16="http://schemas.microsoft.com/office/drawing/2014/main" id="{CF6C926D-FB9B-7607-43C3-99F6B023755A}"/>
                  </a:ext>
                </a:extLst>
              </p:cNvPr>
              <p:cNvGrpSpPr/>
              <p:nvPr/>
            </p:nvGrpSpPr>
            <p:grpSpPr>
              <a:xfrm>
                <a:off x="3513085" y="4182569"/>
                <a:ext cx="2387601" cy="822972"/>
                <a:chOff x="660400" y="4334130"/>
                <a:chExt cx="2387601" cy="822972"/>
              </a:xfrm>
            </p:grpSpPr>
            <p:sp>
              <p:nvSpPr>
                <p:cNvPr id="41" name="Rectangle 40">
                  <a:extLst>
                    <a:ext uri="{FF2B5EF4-FFF2-40B4-BE49-F238E27FC236}">
                      <a16:creationId xmlns:a16="http://schemas.microsoft.com/office/drawing/2014/main" id="{DA4BEA30-F4C1-1C23-99B8-195942EE83D4}"/>
                    </a:ext>
                  </a:extLst>
                </p:cNvPr>
                <p:cNvSpPr/>
                <p:nvPr/>
              </p:nvSpPr>
              <p:spPr>
                <a:xfrm>
                  <a:off x="660400" y="4334130"/>
                  <a:ext cx="2064769" cy="46433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108000" tIns="108000" rIns="108000" bIns="108000" rtlCol="0" anchor="ctr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accent1"/>
                      </a:solidFill>
                    </a:rPr>
                    <a:t>有效学习计划的制定</a:t>
                  </a:r>
                </a:p>
              </p:txBody>
            </p:sp>
            <p:sp>
              <p:nvSpPr>
                <p:cNvPr id="42" name="Rectangle 41">
                  <a:extLst>
                    <a:ext uri="{FF2B5EF4-FFF2-40B4-BE49-F238E27FC236}">
                      <a16:creationId xmlns:a16="http://schemas.microsoft.com/office/drawing/2014/main" id="{3118D6F7-EA71-8571-1623-69401187F332}"/>
                    </a:ext>
                  </a:extLst>
                </p:cNvPr>
                <p:cNvSpPr/>
                <p:nvPr/>
              </p:nvSpPr>
              <p:spPr>
                <a:xfrm>
                  <a:off x="660401" y="4736501"/>
                  <a:ext cx="2387600" cy="42060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108000" tIns="108000" rIns="108000" bIns="10800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教你如何制定高效的学习计划</a:t>
                  </a:r>
                </a:p>
              </p:txBody>
            </p:sp>
          </p:grpSp>
          <p:sp>
            <p:nvSpPr>
              <p:cNvPr id="40" name="Rectangle 39">
                <a:extLst>
                  <a:ext uri="{FF2B5EF4-FFF2-40B4-BE49-F238E27FC236}">
                    <a16:creationId xmlns:a16="http://schemas.microsoft.com/office/drawing/2014/main" id="{94548C8C-ABD4-1D7D-5BC5-8DA28A34100D}"/>
                  </a:ext>
                </a:extLst>
              </p:cNvPr>
              <p:cNvSpPr/>
              <p:nvPr/>
            </p:nvSpPr>
            <p:spPr>
              <a:xfrm>
                <a:off x="3513085" y="3246702"/>
                <a:ext cx="2387601" cy="104910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108000" tIns="108000" rIns="108000" bIns="108000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kumimoji="1" lang="en-US" altLang="zh-CN" sz="5400" b="1">
                    <a:solidFill>
                      <a:schemeClr val="accent1"/>
                    </a:solidFill>
                  </a:rPr>
                  <a:t>02</a:t>
                </a: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F0D9FF9C-F168-79FB-23C6-4BA4D7499643}"/>
                </a:ext>
              </a:extLst>
            </p:cNvPr>
            <p:cNvGrpSpPr/>
            <p:nvPr/>
          </p:nvGrpSpPr>
          <p:grpSpPr>
            <a:xfrm>
              <a:off x="5065682" y="3767880"/>
              <a:ext cx="2387602" cy="2022916"/>
              <a:chOff x="747483" y="3771255"/>
              <a:chExt cx="2387602" cy="2022916"/>
            </a:xfrm>
          </p:grpSpPr>
          <p:grpSp>
            <p:nvGrpSpPr>
              <p:cNvPr id="35" name="Group 34">
                <a:extLst>
                  <a:ext uri="{FF2B5EF4-FFF2-40B4-BE49-F238E27FC236}">
                    <a16:creationId xmlns:a16="http://schemas.microsoft.com/office/drawing/2014/main" id="{F4E1ECFA-4707-C772-6481-3769FF7D9992}"/>
                  </a:ext>
                </a:extLst>
              </p:cNvPr>
              <p:cNvGrpSpPr/>
              <p:nvPr/>
            </p:nvGrpSpPr>
            <p:grpSpPr>
              <a:xfrm>
                <a:off x="747484" y="4749600"/>
                <a:ext cx="2387601" cy="1044571"/>
                <a:chOff x="660400" y="4334130"/>
                <a:chExt cx="2387601" cy="1044571"/>
              </a:xfrm>
            </p:grpSpPr>
            <p:sp>
              <p:nvSpPr>
                <p:cNvPr id="37" name="Rectangle 36">
                  <a:extLst>
                    <a:ext uri="{FF2B5EF4-FFF2-40B4-BE49-F238E27FC236}">
                      <a16:creationId xmlns:a16="http://schemas.microsoft.com/office/drawing/2014/main" id="{3039AACF-831C-AA65-3040-794023AE8380}"/>
                    </a:ext>
                  </a:extLst>
                </p:cNvPr>
                <p:cNvSpPr/>
                <p:nvPr/>
              </p:nvSpPr>
              <p:spPr>
                <a:xfrm>
                  <a:off x="660400" y="4334130"/>
                  <a:ext cx="1859584" cy="46433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108000" tIns="108000" rIns="108000" bIns="108000" rtlCol="0" anchor="ctr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学习与休息的平衡</a:t>
                  </a:r>
                </a:p>
              </p:txBody>
            </p:sp>
            <p:sp>
              <p:nvSpPr>
                <p:cNvPr id="38" name="Rectangle 37">
                  <a:extLst>
                    <a:ext uri="{FF2B5EF4-FFF2-40B4-BE49-F238E27FC236}">
                      <a16:creationId xmlns:a16="http://schemas.microsoft.com/office/drawing/2014/main" id="{B7596DD0-6638-A08B-C15E-8C494751FCBA}"/>
                    </a:ext>
                  </a:extLst>
                </p:cNvPr>
                <p:cNvSpPr/>
                <p:nvPr/>
              </p:nvSpPr>
              <p:spPr>
                <a:xfrm>
                  <a:off x="660401" y="4736501"/>
                  <a:ext cx="2387600" cy="64220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108000" tIns="108000" rIns="108000" bIns="10800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让我们一起学习如何平衡学习和休息</a:t>
                  </a:r>
                </a:p>
              </p:txBody>
            </p:sp>
          </p:grpSp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63ADE2C3-5AAD-877F-6B10-C99EB356ACB5}"/>
                  </a:ext>
                </a:extLst>
              </p:cNvPr>
              <p:cNvSpPr/>
              <p:nvPr/>
            </p:nvSpPr>
            <p:spPr>
              <a:xfrm>
                <a:off x="747483" y="3771255"/>
                <a:ext cx="2387601" cy="104910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108000" tIns="108000" rIns="108000" bIns="108000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kumimoji="1" lang="en-US" altLang="zh-CN" sz="5400" b="1">
                    <a:solidFill>
                      <a:schemeClr val="tx2"/>
                    </a:solidFill>
                  </a:rPr>
                  <a:t>03</a:t>
                </a:r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7D34E02-AC74-A07A-E0ED-2FDFDF397E34}"/>
                </a:ext>
              </a:extLst>
            </p:cNvPr>
            <p:cNvGrpSpPr/>
            <p:nvPr/>
          </p:nvGrpSpPr>
          <p:grpSpPr>
            <a:xfrm>
              <a:off x="7224782" y="3298225"/>
              <a:ext cx="2387601" cy="1758839"/>
              <a:chOff x="3513085" y="3246702"/>
              <a:chExt cx="2387601" cy="1758839"/>
            </a:xfrm>
          </p:grpSpPr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F17B5766-583F-0579-017F-0F6433B51888}"/>
                  </a:ext>
                </a:extLst>
              </p:cNvPr>
              <p:cNvGrpSpPr/>
              <p:nvPr/>
            </p:nvGrpSpPr>
            <p:grpSpPr>
              <a:xfrm>
                <a:off x="3513085" y="4182569"/>
                <a:ext cx="2387601" cy="822972"/>
                <a:chOff x="660400" y="4334130"/>
                <a:chExt cx="2387601" cy="822972"/>
              </a:xfrm>
            </p:grpSpPr>
            <p:sp>
              <p:nvSpPr>
                <p:cNvPr id="33" name="Rectangle 32">
                  <a:extLst>
                    <a:ext uri="{FF2B5EF4-FFF2-40B4-BE49-F238E27FC236}">
                      <a16:creationId xmlns:a16="http://schemas.microsoft.com/office/drawing/2014/main" id="{0EACA6E4-5A16-2865-647B-E429DBB692A9}"/>
                    </a:ext>
                  </a:extLst>
                </p:cNvPr>
                <p:cNvSpPr/>
                <p:nvPr/>
              </p:nvSpPr>
              <p:spPr>
                <a:xfrm>
                  <a:off x="660400" y="4334130"/>
                  <a:ext cx="1859584" cy="46433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108000" tIns="108000" rIns="108000" bIns="108000" rtlCol="0" anchor="ctr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accent1"/>
                      </a:solidFill>
                    </a:rPr>
                    <a:t>家长的角色与支持</a:t>
                  </a:r>
                </a:p>
              </p:txBody>
            </p:sp>
            <p:sp>
              <p:nvSpPr>
                <p:cNvPr id="34" name="Rectangle 33">
                  <a:extLst>
                    <a:ext uri="{FF2B5EF4-FFF2-40B4-BE49-F238E27FC236}">
                      <a16:creationId xmlns:a16="http://schemas.microsoft.com/office/drawing/2014/main" id="{8D57DB35-931E-3AB8-63A5-71C44AA3D31B}"/>
                    </a:ext>
                  </a:extLst>
                </p:cNvPr>
                <p:cNvSpPr/>
                <p:nvPr/>
              </p:nvSpPr>
              <p:spPr>
                <a:xfrm>
                  <a:off x="660401" y="4736501"/>
                  <a:ext cx="2387600" cy="42060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108000" tIns="108000" rIns="108000" bIns="10800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让家长了解如何更好地支持孩子</a:t>
                  </a:r>
                </a:p>
              </p:txBody>
            </p:sp>
          </p:grp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B7E0C6C9-F9F8-1C93-49A0-84E8671AEAF1}"/>
                  </a:ext>
                </a:extLst>
              </p:cNvPr>
              <p:cNvSpPr/>
              <p:nvPr/>
            </p:nvSpPr>
            <p:spPr>
              <a:xfrm>
                <a:off x="3513085" y="3246702"/>
                <a:ext cx="2387601" cy="104910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108000" tIns="108000" rIns="108000" bIns="108000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kumimoji="1" lang="en-US" altLang="zh-CN" sz="5400" b="1">
                    <a:solidFill>
                      <a:schemeClr val="accent1"/>
                    </a:solidFill>
                  </a:rPr>
                  <a:t>04</a:t>
                </a:r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470D9C2B-D69A-600E-AA55-423BD1CAE90B}"/>
                </a:ext>
              </a:extLst>
            </p:cNvPr>
            <p:cNvGrpSpPr/>
            <p:nvPr/>
          </p:nvGrpSpPr>
          <p:grpSpPr>
            <a:xfrm>
              <a:off x="9383882" y="3767880"/>
              <a:ext cx="2387602" cy="1801317"/>
              <a:chOff x="747483" y="3771255"/>
              <a:chExt cx="2387602" cy="1801317"/>
            </a:xfrm>
          </p:grpSpPr>
          <p:grpSp>
            <p:nvGrpSpPr>
              <p:cNvPr id="48" name="Group 47">
                <a:extLst>
                  <a:ext uri="{FF2B5EF4-FFF2-40B4-BE49-F238E27FC236}">
                    <a16:creationId xmlns:a16="http://schemas.microsoft.com/office/drawing/2014/main" id="{54D5156D-855D-F292-7E13-B813BE4DC4FF}"/>
                  </a:ext>
                </a:extLst>
              </p:cNvPr>
              <p:cNvGrpSpPr/>
              <p:nvPr/>
            </p:nvGrpSpPr>
            <p:grpSpPr>
              <a:xfrm>
                <a:off x="747484" y="4749600"/>
                <a:ext cx="2387601" cy="822972"/>
                <a:chOff x="660400" y="4334130"/>
                <a:chExt cx="2387601" cy="822972"/>
              </a:xfrm>
            </p:grpSpPr>
            <p:sp>
              <p:nvSpPr>
                <p:cNvPr id="50" name="Rectangle 49">
                  <a:extLst>
                    <a:ext uri="{FF2B5EF4-FFF2-40B4-BE49-F238E27FC236}">
                      <a16:creationId xmlns:a16="http://schemas.microsoft.com/office/drawing/2014/main" id="{CF2A3734-7271-FC7A-A027-DD4FA0A11E95}"/>
                    </a:ext>
                  </a:extLst>
                </p:cNvPr>
                <p:cNvSpPr/>
                <p:nvPr/>
              </p:nvSpPr>
              <p:spPr>
                <a:xfrm>
                  <a:off x="660400" y="4334130"/>
                  <a:ext cx="1449216" cy="46433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108000" tIns="108000" rIns="108000" bIns="108000" rtlCol="0" anchor="ctr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迎接新的开始</a:t>
                  </a:r>
                </a:p>
              </p:txBody>
            </p:sp>
            <p:sp>
              <p:nvSpPr>
                <p:cNvPr id="51" name="Rectangle 50">
                  <a:extLst>
                    <a:ext uri="{FF2B5EF4-FFF2-40B4-BE49-F238E27FC236}">
                      <a16:creationId xmlns:a16="http://schemas.microsoft.com/office/drawing/2014/main" id="{3E802780-948C-BF85-C6E9-91F7088B7688}"/>
                    </a:ext>
                  </a:extLst>
                </p:cNvPr>
                <p:cNvSpPr/>
                <p:nvPr/>
              </p:nvSpPr>
              <p:spPr>
                <a:xfrm>
                  <a:off x="660401" y="4736501"/>
                  <a:ext cx="2387600" cy="42060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108000" tIns="108000" rIns="108000" bIns="10800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让我们一起设定新学期的目标</a:t>
                  </a:r>
                </a:p>
              </p:txBody>
            </p:sp>
          </p:grp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182A5C25-0438-127C-E2C3-F1667AE53572}"/>
                  </a:ext>
                </a:extLst>
              </p:cNvPr>
              <p:cNvSpPr/>
              <p:nvPr/>
            </p:nvSpPr>
            <p:spPr>
              <a:xfrm>
                <a:off x="747483" y="3771255"/>
                <a:ext cx="2387601" cy="104910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108000" tIns="108000" rIns="108000" bIns="108000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kumimoji="1" lang="en-US" altLang="zh-CN" sz="5400" b="1">
                    <a:solidFill>
                      <a:schemeClr val="tx2"/>
                    </a:solidFill>
                  </a:rPr>
                  <a:t>05</a:t>
                </a:r>
              </a:p>
            </p:txBody>
          </p:sp>
        </p:grpSp>
      </p:grpSp>
    </p:spTree>
    <p:custDataLst>
      <p:tags r:id="rId2"/>
    </p:custDataLst>
    <p:extLst>
      <p:ext uri="{BB962C8B-B14F-4D97-AF65-F5344CB8AC3E}">
        <p14:creationId xmlns:p14="http://schemas.microsoft.com/office/powerpoint/2010/main" val="2111320098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01.初中学习的任务与挑战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让我们一起了解初中生活的新挑战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691949444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6FCF035-CC85-F21D-71BF-A942F01D00B7}"/>
              </a:ext>
            </a:extLst>
          </p:cNvPr>
          <p:cNvGrpSpPr/>
          <p:nvPr/>
        </p:nvGrpSpPr>
        <p:grpSpPr>
          <a:xfrm>
            <a:off x="660400" y="1481213"/>
            <a:ext cx="10858500" cy="4489820"/>
            <a:chOff x="660400" y="1481213"/>
            <a:chExt cx="10858500" cy="448982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BC5227D-1BB0-5BC1-56B3-7870189CE4CB}"/>
                </a:ext>
              </a:extLst>
            </p:cNvPr>
            <p:cNvSpPr/>
            <p:nvPr/>
          </p:nvSpPr>
          <p:spPr>
            <a:xfrm>
              <a:off x="660400" y="1622742"/>
              <a:ext cx="3805583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b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buSzPct val="25000"/>
              </a:pPr>
              <a:r>
                <a:rPr lang="zh-CN" altLang="en-US" sz="2400" b="1">
                  <a:solidFill>
                    <a:schemeClr val="tx1"/>
                  </a:solidFill>
                </a:rPr>
                <a:t>适应新的学习环境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  <p:grpSp>
          <p:nvGrpSpPr>
            <p:cNvPr id="87" name="Group 86">
              <a:extLst>
                <a:ext uri="{FF2B5EF4-FFF2-40B4-BE49-F238E27FC236}">
                  <a16:creationId xmlns:a16="http://schemas.microsoft.com/office/drawing/2014/main" id="{330248DF-53F1-0101-E96A-DFA79ADE5891}"/>
                </a:ext>
              </a:extLst>
            </p:cNvPr>
            <p:cNvGrpSpPr/>
            <p:nvPr/>
          </p:nvGrpSpPr>
          <p:grpSpPr>
            <a:xfrm>
              <a:off x="5653770" y="1481213"/>
              <a:ext cx="5865129" cy="1189603"/>
              <a:chOff x="5653770" y="1274912"/>
              <a:chExt cx="5865129" cy="1189603"/>
            </a:xfrm>
          </p:grpSpPr>
          <p:sp>
            <p:nvSpPr>
              <p:cNvPr id="18" name="Rectangle: Rounded Corners 17">
                <a:extLst>
                  <a:ext uri="{FF2B5EF4-FFF2-40B4-BE49-F238E27FC236}">
                    <a16:creationId xmlns:a16="http://schemas.microsoft.com/office/drawing/2014/main" id="{68548854-ED31-B059-1D8B-883C97E6740F}"/>
                  </a:ext>
                </a:extLst>
              </p:cNvPr>
              <p:cNvSpPr/>
              <p:nvPr/>
            </p:nvSpPr>
            <p:spPr>
              <a:xfrm>
                <a:off x="5911850" y="1274912"/>
                <a:ext cx="5607049" cy="1189603"/>
              </a:xfrm>
              <a:prstGeom prst="roundRect">
                <a:avLst/>
              </a:prstGeom>
              <a:solidFill>
                <a:schemeClr val="tx2">
                  <a:alpha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54683AED-C2DE-EEB8-73B6-4CEEAC2AF62B}"/>
                  </a:ext>
                </a:extLst>
              </p:cNvPr>
              <p:cNvGrpSpPr/>
              <p:nvPr/>
            </p:nvGrpSpPr>
            <p:grpSpPr>
              <a:xfrm>
                <a:off x="5653770" y="1584746"/>
                <a:ext cx="540000" cy="540000"/>
                <a:chOff x="2832175" y="5599496"/>
                <a:chExt cx="540000" cy="540000"/>
              </a:xfrm>
            </p:grpSpPr>
            <p:sp>
              <p:nvSpPr>
                <p:cNvPr id="27" name="TextBox 26">
                  <a:extLst>
                    <a:ext uri="{FF2B5EF4-FFF2-40B4-BE49-F238E27FC236}">
                      <a16:creationId xmlns:a16="http://schemas.microsoft.com/office/drawing/2014/main" id="{3CBCCAC9-FBD5-838A-AAA6-9CBC84123E93}"/>
                    </a:ext>
                  </a:extLst>
                </p:cNvPr>
                <p:cNvSpPr txBox="1">
                  <a:spLocks noChangeAspect="1"/>
                </p:cNvSpPr>
                <p:nvPr/>
              </p:nvSpPr>
              <p:spPr>
                <a:xfrm>
                  <a:off x="2832175" y="5599496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1"/>
                </a:solidFill>
                <a:ln w="12700" cap="flat">
                  <a:noFill/>
                  <a:prstDash val="solid"/>
                  <a:miter/>
                </a:ln>
                <a:effectLst>
                  <a:outerShdw blurRad="127000" dist="63500" dir="2700000" algn="tl" rotWithShape="0">
                    <a:schemeClr val="accent1">
                      <a:alpha val="40000"/>
                    </a:scheme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ym typeface="Arial" pitchFamily="34" charset="0"/>
                  </a:endParaRPr>
                </a:p>
              </p:txBody>
            </p:sp>
            <p:sp>
              <p:nvSpPr>
                <p:cNvPr id="28" name="Freeform: Shape 27">
                  <a:extLst>
                    <a:ext uri="{FF2B5EF4-FFF2-40B4-BE49-F238E27FC236}">
                      <a16:creationId xmlns:a16="http://schemas.microsoft.com/office/drawing/2014/main" id="{1EFDC133-8109-C046-62AB-B63A883D0E20}"/>
                    </a:ext>
                  </a:extLst>
                </p:cNvPr>
                <p:cNvSpPr/>
                <p:nvPr/>
              </p:nvSpPr>
              <p:spPr>
                <a:xfrm>
                  <a:off x="2989061" y="5731793"/>
                  <a:ext cx="226228" cy="275406"/>
                </a:xfrm>
                <a:custGeom>
                  <a:gdLst>
                    <a:gd name="connsiteX0" fmla="*/ 284197 w 438150"/>
                    <a:gd name="connsiteY0" fmla="*/ 621 h 533400"/>
                    <a:gd name="connsiteX1" fmla="*/ 286102 w 438150"/>
                    <a:gd name="connsiteY1" fmla="*/ 621 h 533400"/>
                    <a:gd name="connsiteX2" fmla="*/ 286102 w 438150"/>
                    <a:gd name="connsiteY2" fmla="*/ 124446 h 533400"/>
                    <a:gd name="connsiteX3" fmla="*/ 286102 w 438150"/>
                    <a:gd name="connsiteY3" fmla="*/ 126351 h 533400"/>
                    <a:gd name="connsiteX4" fmla="*/ 314677 w 438150"/>
                    <a:gd name="connsiteY4" fmla="*/ 153021 h 533400"/>
                    <a:gd name="connsiteX5" fmla="*/ 314677 w 438150"/>
                    <a:gd name="connsiteY5" fmla="*/ 153021 h 533400"/>
                    <a:gd name="connsiteX6" fmla="*/ 438502 w 438150"/>
                    <a:gd name="connsiteY6" fmla="*/ 153021 h 533400"/>
                    <a:gd name="connsiteX7" fmla="*/ 438502 w 438150"/>
                    <a:gd name="connsiteY7" fmla="*/ 154926 h 533400"/>
                    <a:gd name="connsiteX8" fmla="*/ 438502 w 438150"/>
                    <a:gd name="connsiteY8" fmla="*/ 505446 h 533400"/>
                    <a:gd name="connsiteX9" fmla="*/ 409927 w 438150"/>
                    <a:gd name="connsiteY9" fmla="*/ 534021 h 533400"/>
                    <a:gd name="connsiteX10" fmla="*/ 28927 w 438150"/>
                    <a:gd name="connsiteY10" fmla="*/ 534021 h 533400"/>
                    <a:gd name="connsiteX11" fmla="*/ 352 w 438150"/>
                    <a:gd name="connsiteY11" fmla="*/ 505446 h 533400"/>
                    <a:gd name="connsiteX12" fmla="*/ 352 w 438150"/>
                    <a:gd name="connsiteY12" fmla="*/ 29196 h 533400"/>
                    <a:gd name="connsiteX13" fmla="*/ 28927 w 438150"/>
                    <a:gd name="connsiteY13" fmla="*/ 621 h 533400"/>
                    <a:gd name="connsiteX14" fmla="*/ 284197 w 438150"/>
                    <a:gd name="connsiteY14" fmla="*/ 621 h 533400"/>
                    <a:gd name="connsiteX15" fmla="*/ 248002 w 438150"/>
                    <a:gd name="connsiteY15" fmla="*/ 200646 h 533400"/>
                    <a:gd name="connsiteX16" fmla="*/ 152752 w 438150"/>
                    <a:gd name="connsiteY16" fmla="*/ 200646 h 533400"/>
                    <a:gd name="connsiteX17" fmla="*/ 152752 w 438150"/>
                    <a:gd name="connsiteY17" fmla="*/ 410196 h 533400"/>
                    <a:gd name="connsiteX18" fmla="*/ 171802 w 438150"/>
                    <a:gd name="connsiteY18" fmla="*/ 410196 h 533400"/>
                    <a:gd name="connsiteX19" fmla="*/ 171802 w 438150"/>
                    <a:gd name="connsiteY19" fmla="*/ 314946 h 533400"/>
                    <a:gd name="connsiteX20" fmla="*/ 248002 w 438150"/>
                    <a:gd name="connsiteY20" fmla="*/ 314946 h 533400"/>
                    <a:gd name="connsiteX21" fmla="*/ 249907 w 438150"/>
                    <a:gd name="connsiteY21" fmla="*/ 314946 h 533400"/>
                    <a:gd name="connsiteX22" fmla="*/ 305152 w 438150"/>
                    <a:gd name="connsiteY22" fmla="*/ 257796 h 533400"/>
                    <a:gd name="connsiteX23" fmla="*/ 248002 w 438150"/>
                    <a:gd name="connsiteY23" fmla="*/ 200646 h 533400"/>
                    <a:gd name="connsiteX24" fmla="*/ 248002 w 438150"/>
                    <a:gd name="connsiteY24" fmla="*/ 200646 h 533400"/>
                    <a:gd name="connsiteX25" fmla="*/ 248002 w 438150"/>
                    <a:gd name="connsiteY25" fmla="*/ 219696 h 533400"/>
                    <a:gd name="connsiteX26" fmla="*/ 286102 w 438150"/>
                    <a:gd name="connsiteY26" fmla="*/ 257796 h 533400"/>
                    <a:gd name="connsiteX27" fmla="*/ 248002 w 438150"/>
                    <a:gd name="connsiteY27" fmla="*/ 295896 h 533400"/>
                    <a:gd name="connsiteX28" fmla="*/ 248002 w 438150"/>
                    <a:gd name="connsiteY28" fmla="*/ 295896 h 533400"/>
                    <a:gd name="connsiteX29" fmla="*/ 171802 w 438150"/>
                    <a:gd name="connsiteY29" fmla="*/ 295896 h 533400"/>
                    <a:gd name="connsiteX30" fmla="*/ 171802 w 438150"/>
                    <a:gd name="connsiteY30" fmla="*/ 219696 h 533400"/>
                    <a:gd name="connsiteX31" fmla="*/ 248002 w 438150"/>
                    <a:gd name="connsiteY31" fmla="*/ 219696 h 533400"/>
                    <a:gd name="connsiteX32" fmla="*/ 428977 w 438150"/>
                    <a:gd name="connsiteY32" fmla="*/ 133971 h 533400"/>
                    <a:gd name="connsiteX33" fmla="*/ 314677 w 438150"/>
                    <a:gd name="connsiteY33" fmla="*/ 133971 h 533400"/>
                    <a:gd name="connsiteX34" fmla="*/ 313724 w 438150"/>
                    <a:gd name="connsiteY34" fmla="*/ 133971 h 533400"/>
                    <a:gd name="connsiteX35" fmla="*/ 305152 w 438150"/>
                    <a:gd name="connsiteY35" fmla="*/ 124446 h 533400"/>
                    <a:gd name="connsiteX36" fmla="*/ 305152 w 438150"/>
                    <a:gd name="connsiteY36" fmla="*/ 124446 h 533400"/>
                    <a:gd name="connsiteX37" fmla="*/ 305152 w 438150"/>
                    <a:gd name="connsiteY37" fmla="*/ 10146 h 533400"/>
                    <a:gd name="connsiteX38" fmla="*/ 428977 w 438150"/>
                    <a:gd name="connsiteY38" fmla="*/ 133971 h 53340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</a:cxnLst>
                  <a:rect l="l" t="t" r="r" b="b"/>
                  <a:pathLst>
                    <a:path w="438150" h="533400">
                      <a:moveTo>
                        <a:pt x="284197" y="621"/>
                      </a:moveTo>
                      <a:cubicBezTo>
                        <a:pt x="285149" y="621"/>
                        <a:pt x="286102" y="621"/>
                        <a:pt x="286102" y="621"/>
                      </a:cubicBezTo>
                      <a:lnTo>
                        <a:pt x="286102" y="124446"/>
                      </a:lnTo>
                      <a:lnTo>
                        <a:pt x="286102" y="126351"/>
                      </a:lnTo>
                      <a:cubicBezTo>
                        <a:pt x="287055" y="141591"/>
                        <a:pt x="299437" y="153021"/>
                        <a:pt x="314677" y="153021"/>
                      </a:cubicBezTo>
                      <a:lnTo>
                        <a:pt x="314677" y="153021"/>
                      </a:lnTo>
                      <a:lnTo>
                        <a:pt x="438502" y="153021"/>
                      </a:lnTo>
                      <a:cubicBezTo>
                        <a:pt x="438502" y="153974"/>
                        <a:pt x="438502" y="154926"/>
                        <a:pt x="438502" y="154926"/>
                      </a:cubicBezTo>
                      <a:lnTo>
                        <a:pt x="438502" y="505446"/>
                      </a:lnTo>
                      <a:cubicBezTo>
                        <a:pt x="438502" y="521639"/>
                        <a:pt x="426120" y="534021"/>
                        <a:pt x="409927" y="534021"/>
                      </a:cubicBezTo>
                      <a:lnTo>
                        <a:pt x="28927" y="534021"/>
                      </a:lnTo>
                      <a:cubicBezTo>
                        <a:pt x="12734" y="534021"/>
                        <a:pt x="352" y="521639"/>
                        <a:pt x="352" y="505446"/>
                      </a:cubicBezTo>
                      <a:lnTo>
                        <a:pt x="352" y="29196"/>
                      </a:lnTo>
                      <a:cubicBezTo>
                        <a:pt x="352" y="13004"/>
                        <a:pt x="12734" y="621"/>
                        <a:pt x="28927" y="621"/>
                      </a:cubicBezTo>
                      <a:lnTo>
                        <a:pt x="284197" y="621"/>
                      </a:lnTo>
                      <a:close/>
                      <a:moveTo>
                        <a:pt x="248002" y="200646"/>
                      </a:moveTo>
                      <a:lnTo>
                        <a:pt x="152752" y="200646"/>
                      </a:lnTo>
                      <a:lnTo>
                        <a:pt x="152752" y="410196"/>
                      </a:lnTo>
                      <a:lnTo>
                        <a:pt x="171802" y="410196"/>
                      </a:lnTo>
                      <a:lnTo>
                        <a:pt x="171802" y="314946"/>
                      </a:lnTo>
                      <a:lnTo>
                        <a:pt x="248002" y="314946"/>
                      </a:lnTo>
                      <a:lnTo>
                        <a:pt x="249907" y="314946"/>
                      </a:lnTo>
                      <a:cubicBezTo>
                        <a:pt x="280387" y="313994"/>
                        <a:pt x="305152" y="288276"/>
                        <a:pt x="305152" y="257796"/>
                      </a:cubicBezTo>
                      <a:cubicBezTo>
                        <a:pt x="305152" y="226364"/>
                        <a:pt x="279434" y="200646"/>
                        <a:pt x="248002" y="200646"/>
                      </a:cubicBezTo>
                      <a:lnTo>
                        <a:pt x="248002" y="200646"/>
                      </a:lnTo>
                      <a:close/>
                      <a:moveTo>
                        <a:pt x="248002" y="219696"/>
                      </a:moveTo>
                      <a:cubicBezTo>
                        <a:pt x="268957" y="219696"/>
                        <a:pt x="286102" y="236841"/>
                        <a:pt x="286102" y="257796"/>
                      </a:cubicBezTo>
                      <a:cubicBezTo>
                        <a:pt x="286102" y="278751"/>
                        <a:pt x="268957" y="295896"/>
                        <a:pt x="248002" y="295896"/>
                      </a:cubicBezTo>
                      <a:lnTo>
                        <a:pt x="248002" y="295896"/>
                      </a:lnTo>
                      <a:lnTo>
                        <a:pt x="171802" y="295896"/>
                      </a:lnTo>
                      <a:lnTo>
                        <a:pt x="171802" y="219696"/>
                      </a:lnTo>
                      <a:lnTo>
                        <a:pt x="248002" y="219696"/>
                      </a:lnTo>
                      <a:close/>
                      <a:moveTo>
                        <a:pt x="428977" y="133971"/>
                      </a:moveTo>
                      <a:lnTo>
                        <a:pt x="314677" y="133971"/>
                      </a:lnTo>
                      <a:lnTo>
                        <a:pt x="313724" y="133971"/>
                      </a:lnTo>
                      <a:cubicBezTo>
                        <a:pt x="308962" y="133019"/>
                        <a:pt x="305152" y="129209"/>
                        <a:pt x="305152" y="124446"/>
                      </a:cubicBezTo>
                      <a:lnTo>
                        <a:pt x="305152" y="124446"/>
                      </a:lnTo>
                      <a:lnTo>
                        <a:pt x="305152" y="10146"/>
                      </a:lnTo>
                      <a:lnTo>
                        <a:pt x="428977" y="13397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微软雅黑" panose="020b0503020204020204" pitchFamily="34" charset="-122"/>
                    <a:sym typeface="Arial" pitchFamily="34" charset="0"/>
                  </a:endParaRPr>
                </a:p>
              </p:txBody>
            </p:sp>
          </p:grpSp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2F380F2-DC44-4E06-36DC-EFD07CC4D6B7}"/>
                  </a:ext>
                </a:extLst>
              </p:cNvPr>
              <p:cNvSpPr txBox="1"/>
              <p:nvPr/>
            </p:nvSpPr>
            <p:spPr>
              <a:xfrm>
                <a:off x="6458363" y="1793525"/>
                <a:ext cx="3539841" cy="294824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ts val="1500"/>
                  </a:lnSpc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kumimoji="1" lang="zh-CN" altLang="en-US" sz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sym typeface="Arial" pitchFamily="34" charset="0"/>
                  </a:rPr>
                  <a:t>掌握新学科知识和学习方法</a:t>
                </a:r>
              </a:p>
            </p:txBody>
          </p:sp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285E91C2-829F-C39D-3214-9CC750D47C4F}"/>
                  </a:ext>
                </a:extLst>
              </p:cNvPr>
              <p:cNvSpPr txBox="1"/>
              <p:nvPr/>
            </p:nvSpPr>
            <p:spPr>
              <a:xfrm>
                <a:off x="6458363" y="1485748"/>
                <a:ext cx="2695291" cy="307777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 fontScale="92500" lnSpcReduction="10000"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>
                    <a:solidFill>
                      <a:schemeClr val="accent1"/>
                    </a:solidFill>
                  </a:rPr>
                  <a:t>学科知识的增加</a:t>
                </a:r>
              </a:p>
            </p:txBody>
          </p:sp>
        </p:grpSp>
        <p:grpSp>
          <p:nvGrpSpPr>
            <p:cNvPr id="88" name="Group 87">
              <a:extLst>
                <a:ext uri="{FF2B5EF4-FFF2-40B4-BE49-F238E27FC236}">
                  <a16:creationId xmlns:a16="http://schemas.microsoft.com/office/drawing/2014/main" id="{8627DA76-319C-BD00-4A14-3A1A26DE9D24}"/>
                </a:ext>
              </a:extLst>
            </p:cNvPr>
            <p:cNvGrpSpPr/>
            <p:nvPr/>
          </p:nvGrpSpPr>
          <p:grpSpPr>
            <a:xfrm>
              <a:off x="6458460" y="3037399"/>
              <a:ext cx="5060440" cy="1189603"/>
              <a:chOff x="6458459" y="2628357"/>
              <a:chExt cx="5060440" cy="1189603"/>
            </a:xfrm>
          </p:grpSpPr>
          <p:sp>
            <p:nvSpPr>
              <p:cNvPr id="20" name="Rectangle: Rounded Corners 19">
                <a:extLst>
                  <a:ext uri="{FF2B5EF4-FFF2-40B4-BE49-F238E27FC236}">
                    <a16:creationId xmlns:a16="http://schemas.microsoft.com/office/drawing/2014/main" id="{ADFCFD51-1EF9-7912-0531-C4CD70369489}"/>
                  </a:ext>
                </a:extLst>
              </p:cNvPr>
              <p:cNvSpPr/>
              <p:nvPr/>
            </p:nvSpPr>
            <p:spPr>
              <a:xfrm>
                <a:off x="6733309" y="2628357"/>
                <a:ext cx="4785590" cy="1189603"/>
              </a:xfrm>
              <a:prstGeom prst="roundRect">
                <a:avLst/>
              </a:prstGeom>
              <a:solidFill>
                <a:schemeClr val="tx2">
                  <a:alpha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37" name="Group 36">
                <a:extLst>
                  <a:ext uri="{FF2B5EF4-FFF2-40B4-BE49-F238E27FC236}">
                    <a16:creationId xmlns:a16="http://schemas.microsoft.com/office/drawing/2014/main" id="{632A8FB6-9052-40B8-E6CC-F92758D96BE0}"/>
                  </a:ext>
                </a:extLst>
              </p:cNvPr>
              <p:cNvGrpSpPr/>
              <p:nvPr/>
            </p:nvGrpSpPr>
            <p:grpSpPr>
              <a:xfrm>
                <a:off x="6458459" y="2940850"/>
                <a:ext cx="540000" cy="540000"/>
                <a:chOff x="3708127" y="5599496"/>
                <a:chExt cx="540000" cy="540000"/>
              </a:xfrm>
            </p:grpSpPr>
            <p:sp>
              <p:nvSpPr>
                <p:cNvPr id="39" name="TextBox 38">
                  <a:extLst>
                    <a:ext uri="{FF2B5EF4-FFF2-40B4-BE49-F238E27FC236}">
                      <a16:creationId xmlns:a16="http://schemas.microsoft.com/office/drawing/2014/main" id="{16CBD84F-BEF7-29C2-2BAD-0E4FB66539A2}"/>
                    </a:ext>
                  </a:extLst>
                </p:cNvPr>
                <p:cNvSpPr txBox="1">
                  <a:spLocks noChangeAspect="1"/>
                </p:cNvSpPr>
                <p:nvPr/>
              </p:nvSpPr>
              <p:spPr>
                <a:xfrm>
                  <a:off x="3708127" y="5599496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2"/>
                </a:solidFill>
                <a:ln w="12700" cap="flat">
                  <a:noFill/>
                  <a:prstDash val="solid"/>
                  <a:miter/>
                </a:ln>
                <a:effectLst>
                  <a:outerShdw blurRad="127000" dist="63500" dir="2700000" algn="tl" rotWithShape="0">
                    <a:schemeClr val="accent2">
                      <a:alpha val="40000"/>
                    </a:scheme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ym typeface="Arial" pitchFamily="34" charset="0"/>
                  </a:endParaRPr>
                </a:p>
              </p:txBody>
            </p:sp>
            <p:sp>
              <p:nvSpPr>
                <p:cNvPr id="41" name="Freeform: Shape 40">
                  <a:extLst>
                    <a:ext uri="{FF2B5EF4-FFF2-40B4-BE49-F238E27FC236}">
                      <a16:creationId xmlns:a16="http://schemas.microsoft.com/office/drawing/2014/main" id="{BA5A162E-4F24-2334-AC47-DABB77F1A2D8}"/>
                    </a:ext>
                  </a:extLst>
                </p:cNvPr>
                <p:cNvSpPr/>
                <p:nvPr/>
              </p:nvSpPr>
              <p:spPr>
                <a:xfrm>
                  <a:off x="3850260" y="5734252"/>
                  <a:ext cx="255734" cy="270488"/>
                </a:xfrm>
                <a:custGeom>
                  <a:gdLst>
                    <a:gd name="connsiteX0" fmla="*/ 371955 w 495300"/>
                    <a:gd name="connsiteY0" fmla="*/ 621 h 523875"/>
                    <a:gd name="connsiteX1" fmla="*/ 400530 w 495300"/>
                    <a:gd name="connsiteY1" fmla="*/ 29196 h 523875"/>
                    <a:gd name="connsiteX2" fmla="*/ 400530 w 495300"/>
                    <a:gd name="connsiteY2" fmla="*/ 133971 h 523875"/>
                    <a:gd name="connsiteX3" fmla="*/ 371955 w 495300"/>
                    <a:gd name="connsiteY3" fmla="*/ 162546 h 523875"/>
                    <a:gd name="connsiteX4" fmla="*/ 257655 w 495300"/>
                    <a:gd name="connsiteY4" fmla="*/ 162546 h 523875"/>
                    <a:gd name="connsiteX5" fmla="*/ 257655 w 495300"/>
                    <a:gd name="connsiteY5" fmla="*/ 286371 h 523875"/>
                    <a:gd name="connsiteX6" fmla="*/ 419580 w 495300"/>
                    <a:gd name="connsiteY6" fmla="*/ 286371 h 523875"/>
                    <a:gd name="connsiteX7" fmla="*/ 457680 w 495300"/>
                    <a:gd name="connsiteY7" fmla="*/ 322566 h 523875"/>
                    <a:gd name="connsiteX8" fmla="*/ 457680 w 495300"/>
                    <a:gd name="connsiteY8" fmla="*/ 324471 h 523875"/>
                    <a:gd name="connsiteX9" fmla="*/ 457680 w 495300"/>
                    <a:gd name="connsiteY9" fmla="*/ 429246 h 523875"/>
                    <a:gd name="connsiteX10" fmla="*/ 476730 w 495300"/>
                    <a:gd name="connsiteY10" fmla="*/ 429246 h 523875"/>
                    <a:gd name="connsiteX11" fmla="*/ 495780 w 495300"/>
                    <a:gd name="connsiteY11" fmla="*/ 448296 h 523875"/>
                    <a:gd name="connsiteX12" fmla="*/ 495780 w 495300"/>
                    <a:gd name="connsiteY12" fmla="*/ 505446 h 523875"/>
                    <a:gd name="connsiteX13" fmla="*/ 476730 w 495300"/>
                    <a:gd name="connsiteY13" fmla="*/ 524496 h 523875"/>
                    <a:gd name="connsiteX14" fmla="*/ 419580 w 495300"/>
                    <a:gd name="connsiteY14" fmla="*/ 524496 h 523875"/>
                    <a:gd name="connsiteX15" fmla="*/ 400530 w 495300"/>
                    <a:gd name="connsiteY15" fmla="*/ 505446 h 523875"/>
                    <a:gd name="connsiteX16" fmla="*/ 400530 w 495300"/>
                    <a:gd name="connsiteY16" fmla="*/ 448296 h 523875"/>
                    <a:gd name="connsiteX17" fmla="*/ 419580 w 495300"/>
                    <a:gd name="connsiteY17" fmla="*/ 429246 h 523875"/>
                    <a:gd name="connsiteX18" fmla="*/ 438630 w 495300"/>
                    <a:gd name="connsiteY18" fmla="*/ 429246 h 523875"/>
                    <a:gd name="connsiteX19" fmla="*/ 438630 w 495300"/>
                    <a:gd name="connsiteY19" fmla="*/ 324471 h 523875"/>
                    <a:gd name="connsiteX20" fmla="*/ 420533 w 495300"/>
                    <a:gd name="connsiteY20" fmla="*/ 305421 h 523875"/>
                    <a:gd name="connsiteX21" fmla="*/ 419580 w 495300"/>
                    <a:gd name="connsiteY21" fmla="*/ 305421 h 523875"/>
                    <a:gd name="connsiteX22" fmla="*/ 257655 w 495300"/>
                    <a:gd name="connsiteY22" fmla="*/ 305421 h 523875"/>
                    <a:gd name="connsiteX23" fmla="*/ 257655 w 495300"/>
                    <a:gd name="connsiteY23" fmla="*/ 429246 h 523875"/>
                    <a:gd name="connsiteX24" fmla="*/ 276705 w 495300"/>
                    <a:gd name="connsiteY24" fmla="*/ 429246 h 523875"/>
                    <a:gd name="connsiteX25" fmla="*/ 295755 w 495300"/>
                    <a:gd name="connsiteY25" fmla="*/ 448296 h 523875"/>
                    <a:gd name="connsiteX26" fmla="*/ 295755 w 495300"/>
                    <a:gd name="connsiteY26" fmla="*/ 505446 h 523875"/>
                    <a:gd name="connsiteX27" fmla="*/ 276705 w 495300"/>
                    <a:gd name="connsiteY27" fmla="*/ 524496 h 523875"/>
                    <a:gd name="connsiteX28" fmla="*/ 219555 w 495300"/>
                    <a:gd name="connsiteY28" fmla="*/ 524496 h 523875"/>
                    <a:gd name="connsiteX29" fmla="*/ 200505 w 495300"/>
                    <a:gd name="connsiteY29" fmla="*/ 505446 h 523875"/>
                    <a:gd name="connsiteX30" fmla="*/ 200505 w 495300"/>
                    <a:gd name="connsiteY30" fmla="*/ 448296 h 523875"/>
                    <a:gd name="connsiteX31" fmla="*/ 219555 w 495300"/>
                    <a:gd name="connsiteY31" fmla="*/ 429246 h 523875"/>
                    <a:gd name="connsiteX32" fmla="*/ 238605 w 495300"/>
                    <a:gd name="connsiteY32" fmla="*/ 429246 h 523875"/>
                    <a:gd name="connsiteX33" fmla="*/ 238605 w 495300"/>
                    <a:gd name="connsiteY33" fmla="*/ 305421 h 523875"/>
                    <a:gd name="connsiteX34" fmla="*/ 76680 w 495300"/>
                    <a:gd name="connsiteY34" fmla="*/ 305421 h 523875"/>
                    <a:gd name="connsiteX35" fmla="*/ 57630 w 495300"/>
                    <a:gd name="connsiteY35" fmla="*/ 323519 h 523875"/>
                    <a:gd name="connsiteX36" fmla="*/ 57630 w 495300"/>
                    <a:gd name="connsiteY36" fmla="*/ 324471 h 523875"/>
                    <a:gd name="connsiteX37" fmla="*/ 57630 w 495300"/>
                    <a:gd name="connsiteY37" fmla="*/ 429246 h 523875"/>
                    <a:gd name="connsiteX38" fmla="*/ 76680 w 495300"/>
                    <a:gd name="connsiteY38" fmla="*/ 429246 h 523875"/>
                    <a:gd name="connsiteX39" fmla="*/ 95730 w 495300"/>
                    <a:gd name="connsiteY39" fmla="*/ 448296 h 523875"/>
                    <a:gd name="connsiteX40" fmla="*/ 95730 w 495300"/>
                    <a:gd name="connsiteY40" fmla="*/ 505446 h 523875"/>
                    <a:gd name="connsiteX41" fmla="*/ 76680 w 495300"/>
                    <a:gd name="connsiteY41" fmla="*/ 524496 h 523875"/>
                    <a:gd name="connsiteX42" fmla="*/ 19530 w 495300"/>
                    <a:gd name="connsiteY42" fmla="*/ 524496 h 523875"/>
                    <a:gd name="connsiteX43" fmla="*/ 480 w 495300"/>
                    <a:gd name="connsiteY43" fmla="*/ 505446 h 523875"/>
                    <a:gd name="connsiteX44" fmla="*/ 480 w 495300"/>
                    <a:gd name="connsiteY44" fmla="*/ 448296 h 523875"/>
                    <a:gd name="connsiteX45" fmla="*/ 19530 w 495300"/>
                    <a:gd name="connsiteY45" fmla="*/ 429246 h 523875"/>
                    <a:gd name="connsiteX46" fmla="*/ 38580 w 495300"/>
                    <a:gd name="connsiteY46" fmla="*/ 429246 h 523875"/>
                    <a:gd name="connsiteX47" fmla="*/ 38580 w 495300"/>
                    <a:gd name="connsiteY47" fmla="*/ 324471 h 523875"/>
                    <a:gd name="connsiteX48" fmla="*/ 74775 w 495300"/>
                    <a:gd name="connsiteY48" fmla="*/ 286371 h 523875"/>
                    <a:gd name="connsiteX49" fmla="*/ 76680 w 495300"/>
                    <a:gd name="connsiteY49" fmla="*/ 286371 h 523875"/>
                    <a:gd name="connsiteX50" fmla="*/ 238605 w 495300"/>
                    <a:gd name="connsiteY50" fmla="*/ 286371 h 523875"/>
                    <a:gd name="connsiteX51" fmla="*/ 238605 w 495300"/>
                    <a:gd name="connsiteY51" fmla="*/ 162546 h 523875"/>
                    <a:gd name="connsiteX52" fmla="*/ 124305 w 495300"/>
                    <a:gd name="connsiteY52" fmla="*/ 162546 h 523875"/>
                    <a:gd name="connsiteX53" fmla="*/ 95730 w 495300"/>
                    <a:gd name="connsiteY53" fmla="*/ 133971 h 523875"/>
                    <a:gd name="connsiteX54" fmla="*/ 95730 w 495300"/>
                    <a:gd name="connsiteY54" fmla="*/ 29196 h 523875"/>
                    <a:gd name="connsiteX55" fmla="*/ 124305 w 495300"/>
                    <a:gd name="connsiteY55" fmla="*/ 621 h 523875"/>
                    <a:gd name="connsiteX56" fmla="*/ 371955 w 495300"/>
                    <a:gd name="connsiteY56" fmla="*/ 621 h 523875"/>
                    <a:gd name="connsiteX57" fmla="*/ 148118 w 495300"/>
                    <a:gd name="connsiteY57" fmla="*/ 95871 h 523875"/>
                    <a:gd name="connsiteX58" fmla="*/ 133830 w 495300"/>
                    <a:gd name="connsiteY58" fmla="*/ 110159 h 523875"/>
                    <a:gd name="connsiteX59" fmla="*/ 148118 w 495300"/>
                    <a:gd name="connsiteY59" fmla="*/ 124446 h 523875"/>
                    <a:gd name="connsiteX60" fmla="*/ 162405 w 495300"/>
                    <a:gd name="connsiteY60" fmla="*/ 110159 h 523875"/>
                    <a:gd name="connsiteX61" fmla="*/ 148118 w 495300"/>
                    <a:gd name="connsiteY61" fmla="*/ 95871 h 5238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</a:cxnLst>
                  <a:rect l="l" t="t" r="r" b="b"/>
                  <a:pathLst>
                    <a:path w="495300" h="523875">
                      <a:moveTo>
                        <a:pt x="371955" y="621"/>
                      </a:moveTo>
                      <a:cubicBezTo>
                        <a:pt x="388148" y="621"/>
                        <a:pt x="400530" y="13004"/>
                        <a:pt x="400530" y="29196"/>
                      </a:cubicBezTo>
                      <a:lnTo>
                        <a:pt x="400530" y="133971"/>
                      </a:lnTo>
                      <a:cubicBezTo>
                        <a:pt x="400530" y="150164"/>
                        <a:pt x="388148" y="162546"/>
                        <a:pt x="371955" y="162546"/>
                      </a:cubicBezTo>
                      <a:lnTo>
                        <a:pt x="257655" y="162546"/>
                      </a:lnTo>
                      <a:lnTo>
                        <a:pt x="257655" y="286371"/>
                      </a:lnTo>
                      <a:lnTo>
                        <a:pt x="419580" y="286371"/>
                      </a:lnTo>
                      <a:cubicBezTo>
                        <a:pt x="439583" y="286371"/>
                        <a:pt x="456727" y="302564"/>
                        <a:pt x="457680" y="322566"/>
                      </a:cubicBezTo>
                      <a:lnTo>
                        <a:pt x="457680" y="324471"/>
                      </a:lnTo>
                      <a:lnTo>
                        <a:pt x="457680" y="429246"/>
                      </a:lnTo>
                      <a:lnTo>
                        <a:pt x="476730" y="429246"/>
                      </a:lnTo>
                      <a:cubicBezTo>
                        <a:pt x="487208" y="429246"/>
                        <a:pt x="495780" y="437819"/>
                        <a:pt x="495780" y="448296"/>
                      </a:cubicBezTo>
                      <a:lnTo>
                        <a:pt x="495780" y="505446"/>
                      </a:lnTo>
                      <a:cubicBezTo>
                        <a:pt x="495780" y="515924"/>
                        <a:pt x="487208" y="524496"/>
                        <a:pt x="476730" y="524496"/>
                      </a:cubicBezTo>
                      <a:lnTo>
                        <a:pt x="419580" y="524496"/>
                      </a:lnTo>
                      <a:cubicBezTo>
                        <a:pt x="409102" y="524496"/>
                        <a:pt x="400530" y="515924"/>
                        <a:pt x="400530" y="505446"/>
                      </a:cubicBezTo>
                      <a:lnTo>
                        <a:pt x="400530" y="448296"/>
                      </a:lnTo>
                      <a:cubicBezTo>
                        <a:pt x="400530" y="437819"/>
                        <a:pt x="409102" y="429246"/>
                        <a:pt x="419580" y="429246"/>
                      </a:cubicBezTo>
                      <a:lnTo>
                        <a:pt x="438630" y="429246"/>
                      </a:lnTo>
                      <a:lnTo>
                        <a:pt x="438630" y="324471"/>
                      </a:lnTo>
                      <a:cubicBezTo>
                        <a:pt x="438630" y="313994"/>
                        <a:pt x="431010" y="306374"/>
                        <a:pt x="420533" y="305421"/>
                      </a:cubicBezTo>
                      <a:lnTo>
                        <a:pt x="419580" y="305421"/>
                      </a:lnTo>
                      <a:lnTo>
                        <a:pt x="257655" y="305421"/>
                      </a:lnTo>
                      <a:lnTo>
                        <a:pt x="257655" y="429246"/>
                      </a:lnTo>
                      <a:lnTo>
                        <a:pt x="276705" y="429246"/>
                      </a:lnTo>
                      <a:cubicBezTo>
                        <a:pt x="287183" y="429246"/>
                        <a:pt x="295755" y="437819"/>
                        <a:pt x="295755" y="448296"/>
                      </a:cubicBezTo>
                      <a:lnTo>
                        <a:pt x="295755" y="505446"/>
                      </a:lnTo>
                      <a:cubicBezTo>
                        <a:pt x="295755" y="515924"/>
                        <a:pt x="287183" y="524496"/>
                        <a:pt x="276705" y="524496"/>
                      </a:cubicBezTo>
                      <a:lnTo>
                        <a:pt x="219555" y="524496"/>
                      </a:lnTo>
                      <a:cubicBezTo>
                        <a:pt x="209077" y="524496"/>
                        <a:pt x="200505" y="515924"/>
                        <a:pt x="200505" y="505446"/>
                      </a:cubicBezTo>
                      <a:lnTo>
                        <a:pt x="200505" y="448296"/>
                      </a:lnTo>
                      <a:cubicBezTo>
                        <a:pt x="200505" y="437819"/>
                        <a:pt x="209077" y="429246"/>
                        <a:pt x="219555" y="429246"/>
                      </a:cubicBezTo>
                      <a:lnTo>
                        <a:pt x="238605" y="429246"/>
                      </a:lnTo>
                      <a:lnTo>
                        <a:pt x="238605" y="305421"/>
                      </a:lnTo>
                      <a:lnTo>
                        <a:pt x="76680" y="305421"/>
                      </a:lnTo>
                      <a:cubicBezTo>
                        <a:pt x="66202" y="305421"/>
                        <a:pt x="58583" y="313041"/>
                        <a:pt x="57630" y="323519"/>
                      </a:cubicBezTo>
                      <a:lnTo>
                        <a:pt x="57630" y="324471"/>
                      </a:lnTo>
                      <a:lnTo>
                        <a:pt x="57630" y="429246"/>
                      </a:lnTo>
                      <a:lnTo>
                        <a:pt x="76680" y="429246"/>
                      </a:lnTo>
                      <a:cubicBezTo>
                        <a:pt x="87158" y="429246"/>
                        <a:pt x="95730" y="437819"/>
                        <a:pt x="95730" y="448296"/>
                      </a:cubicBezTo>
                      <a:lnTo>
                        <a:pt x="95730" y="505446"/>
                      </a:lnTo>
                      <a:cubicBezTo>
                        <a:pt x="95730" y="515924"/>
                        <a:pt x="87158" y="524496"/>
                        <a:pt x="76680" y="524496"/>
                      </a:cubicBezTo>
                      <a:lnTo>
                        <a:pt x="19530" y="524496"/>
                      </a:lnTo>
                      <a:cubicBezTo>
                        <a:pt x="9052" y="524496"/>
                        <a:pt x="480" y="515924"/>
                        <a:pt x="480" y="505446"/>
                      </a:cubicBezTo>
                      <a:lnTo>
                        <a:pt x="480" y="448296"/>
                      </a:lnTo>
                      <a:cubicBezTo>
                        <a:pt x="480" y="437819"/>
                        <a:pt x="9052" y="429246"/>
                        <a:pt x="19530" y="429246"/>
                      </a:cubicBezTo>
                      <a:lnTo>
                        <a:pt x="38580" y="429246"/>
                      </a:lnTo>
                      <a:lnTo>
                        <a:pt x="38580" y="324471"/>
                      </a:lnTo>
                      <a:cubicBezTo>
                        <a:pt x="38580" y="304469"/>
                        <a:pt x="54773" y="287324"/>
                        <a:pt x="74775" y="286371"/>
                      </a:cubicBezTo>
                      <a:lnTo>
                        <a:pt x="76680" y="286371"/>
                      </a:lnTo>
                      <a:lnTo>
                        <a:pt x="238605" y="286371"/>
                      </a:lnTo>
                      <a:lnTo>
                        <a:pt x="238605" y="162546"/>
                      </a:lnTo>
                      <a:lnTo>
                        <a:pt x="124305" y="162546"/>
                      </a:lnTo>
                      <a:cubicBezTo>
                        <a:pt x="108112" y="162546"/>
                        <a:pt x="95730" y="150164"/>
                        <a:pt x="95730" y="133971"/>
                      </a:cubicBezTo>
                      <a:lnTo>
                        <a:pt x="95730" y="29196"/>
                      </a:lnTo>
                      <a:cubicBezTo>
                        <a:pt x="95730" y="13004"/>
                        <a:pt x="108112" y="621"/>
                        <a:pt x="124305" y="621"/>
                      </a:cubicBezTo>
                      <a:lnTo>
                        <a:pt x="371955" y="621"/>
                      </a:lnTo>
                      <a:close/>
                      <a:moveTo>
                        <a:pt x="148118" y="95871"/>
                      </a:moveTo>
                      <a:cubicBezTo>
                        <a:pt x="140498" y="95871"/>
                        <a:pt x="133830" y="102539"/>
                        <a:pt x="133830" y="110159"/>
                      </a:cubicBezTo>
                      <a:cubicBezTo>
                        <a:pt x="133830" y="117779"/>
                        <a:pt x="140498" y="124446"/>
                        <a:pt x="148118" y="124446"/>
                      </a:cubicBezTo>
                      <a:cubicBezTo>
                        <a:pt x="155737" y="124446"/>
                        <a:pt x="162405" y="117779"/>
                        <a:pt x="162405" y="110159"/>
                      </a:cubicBezTo>
                      <a:cubicBezTo>
                        <a:pt x="162405" y="102539"/>
                        <a:pt x="155737" y="95871"/>
                        <a:pt x="148118" y="9587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微软雅黑" panose="020b0503020204020204" pitchFamily="34" charset="-122"/>
                    <a:sym typeface="Arial" pitchFamily="34" charset="0"/>
                  </a:endParaRPr>
                </a:p>
              </p:txBody>
            </p:sp>
          </p:grpSp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7DF76C49-D541-E4B2-F38C-21DEB0F1F061}"/>
                  </a:ext>
                </a:extLst>
              </p:cNvPr>
              <p:cNvSpPr txBox="1"/>
              <p:nvPr/>
            </p:nvSpPr>
            <p:spPr>
              <a:xfrm>
                <a:off x="7263052" y="3197781"/>
                <a:ext cx="3539841" cy="294824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ts val="1500"/>
                  </a:lnSpc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kumimoji="1" lang="zh-CN" altLang="en-US" sz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sym typeface="Arial" pitchFamily="34" charset="0"/>
                  </a:rPr>
                  <a:t>适应新的学习环境和学习节奏</a:t>
                </a:r>
              </a:p>
            </p:txBody>
          </p:sp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D0DFC93A-FDA9-6C6D-69AC-B2C1615FE856}"/>
                  </a:ext>
                </a:extLst>
              </p:cNvPr>
              <p:cNvSpPr txBox="1"/>
              <p:nvPr/>
            </p:nvSpPr>
            <p:spPr>
              <a:xfrm>
                <a:off x="7263052" y="2890004"/>
                <a:ext cx="2695291" cy="307777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 fontScale="92500" lnSpcReduction="10000"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>
                    <a:solidFill>
                      <a:schemeClr val="accent2"/>
                    </a:solidFill>
                  </a:rPr>
                  <a:t>学习环境的变化</a:t>
                </a:r>
              </a:p>
            </p:txBody>
          </p:sp>
        </p:grpSp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DB507D4B-750E-B5A2-0D9E-05289BACF6E5}"/>
                </a:ext>
              </a:extLst>
            </p:cNvPr>
            <p:cNvGrpSpPr/>
            <p:nvPr/>
          </p:nvGrpSpPr>
          <p:grpSpPr>
            <a:xfrm>
              <a:off x="5653770" y="4593090"/>
              <a:ext cx="5865129" cy="1189603"/>
              <a:chOff x="5653770" y="3981340"/>
              <a:chExt cx="5865129" cy="1189603"/>
            </a:xfrm>
          </p:grpSpPr>
          <p:sp>
            <p:nvSpPr>
              <p:cNvPr id="21" name="Rectangle: Rounded Corners 20">
                <a:extLst>
                  <a:ext uri="{FF2B5EF4-FFF2-40B4-BE49-F238E27FC236}">
                    <a16:creationId xmlns:a16="http://schemas.microsoft.com/office/drawing/2014/main" id="{4E1D915A-F75C-BC78-9B8A-32BE76A065B2}"/>
                  </a:ext>
                </a:extLst>
              </p:cNvPr>
              <p:cNvSpPr/>
              <p:nvPr/>
            </p:nvSpPr>
            <p:spPr>
              <a:xfrm>
                <a:off x="5911850" y="3981340"/>
                <a:ext cx="5607049" cy="1189603"/>
              </a:xfrm>
              <a:prstGeom prst="roundRect">
                <a:avLst/>
              </a:prstGeom>
              <a:solidFill>
                <a:schemeClr val="tx2">
                  <a:alpha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C4FED4A7-7915-F188-24AA-2A426DC89794}"/>
                  </a:ext>
                </a:extLst>
              </p:cNvPr>
              <p:cNvGrpSpPr/>
              <p:nvPr/>
            </p:nvGrpSpPr>
            <p:grpSpPr>
              <a:xfrm>
                <a:off x="5653770" y="4281486"/>
                <a:ext cx="540000" cy="540000"/>
                <a:chOff x="4584079" y="5599496"/>
                <a:chExt cx="540000" cy="540000"/>
              </a:xfrm>
            </p:grpSpPr>
            <p:sp>
              <p:nvSpPr>
                <p:cNvPr id="30" name="TextBox 29">
                  <a:extLst>
                    <a:ext uri="{FF2B5EF4-FFF2-40B4-BE49-F238E27FC236}">
                      <a16:creationId xmlns:a16="http://schemas.microsoft.com/office/drawing/2014/main" id="{042A7D29-4B66-462D-D640-43304A68D4F7}"/>
                    </a:ext>
                  </a:extLst>
                </p:cNvPr>
                <p:cNvSpPr txBox="1">
                  <a:spLocks noChangeAspect="1"/>
                </p:cNvSpPr>
                <p:nvPr/>
              </p:nvSpPr>
              <p:spPr>
                <a:xfrm>
                  <a:off x="4584079" y="5599496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3"/>
                </a:solidFill>
                <a:ln w="12700" cap="flat">
                  <a:noFill/>
                  <a:prstDash val="solid"/>
                  <a:miter/>
                </a:ln>
                <a:effectLst>
                  <a:outerShdw blurRad="127000" dist="63500" dir="2700000" algn="tl" rotWithShape="0">
                    <a:schemeClr val="accent3">
                      <a:alpha val="40000"/>
                    </a:scheme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ym typeface="Arial" pitchFamily="34" charset="0"/>
                  </a:endParaRPr>
                </a:p>
              </p:txBody>
            </p:sp>
            <p:sp>
              <p:nvSpPr>
                <p:cNvPr id="31" name="Freeform: Shape 30">
                  <a:extLst>
                    <a:ext uri="{FF2B5EF4-FFF2-40B4-BE49-F238E27FC236}">
                      <a16:creationId xmlns:a16="http://schemas.microsoft.com/office/drawing/2014/main" id="{CDA25E39-7B5D-C89F-DF08-0905A34C5761}"/>
                    </a:ext>
                  </a:extLst>
                </p:cNvPr>
                <p:cNvSpPr/>
                <p:nvPr/>
              </p:nvSpPr>
              <p:spPr>
                <a:xfrm>
                  <a:off x="4716376" y="5766219"/>
                  <a:ext cx="275406" cy="206554"/>
                </a:xfrm>
                <a:custGeom>
                  <a:gdLst>
                    <a:gd name="connsiteX0" fmla="*/ 505433 w 533400"/>
                    <a:gd name="connsiteY0" fmla="*/ 621 h 400050"/>
                    <a:gd name="connsiteX1" fmla="*/ 534008 w 533400"/>
                    <a:gd name="connsiteY1" fmla="*/ 29196 h 400050"/>
                    <a:gd name="connsiteX2" fmla="*/ 534008 w 533400"/>
                    <a:gd name="connsiteY2" fmla="*/ 372096 h 400050"/>
                    <a:gd name="connsiteX3" fmla="*/ 505433 w 533400"/>
                    <a:gd name="connsiteY3" fmla="*/ 400671 h 400050"/>
                    <a:gd name="connsiteX4" fmla="*/ 29183 w 533400"/>
                    <a:gd name="connsiteY4" fmla="*/ 400671 h 400050"/>
                    <a:gd name="connsiteX5" fmla="*/ 608 w 533400"/>
                    <a:gd name="connsiteY5" fmla="*/ 372096 h 400050"/>
                    <a:gd name="connsiteX6" fmla="*/ 608 w 533400"/>
                    <a:gd name="connsiteY6" fmla="*/ 29196 h 400050"/>
                    <a:gd name="connsiteX7" fmla="*/ 29183 w 533400"/>
                    <a:gd name="connsiteY7" fmla="*/ 621 h 400050"/>
                    <a:gd name="connsiteX8" fmla="*/ 505433 w 533400"/>
                    <a:gd name="connsiteY8" fmla="*/ 621 h 400050"/>
                    <a:gd name="connsiteX9" fmla="*/ 391133 w 533400"/>
                    <a:gd name="connsiteY9" fmla="*/ 198741 h 400050"/>
                    <a:gd name="connsiteX10" fmla="*/ 351128 w 533400"/>
                    <a:gd name="connsiteY10" fmla="*/ 204456 h 400050"/>
                    <a:gd name="connsiteX11" fmla="*/ 351128 w 533400"/>
                    <a:gd name="connsiteY11" fmla="*/ 204456 h 400050"/>
                    <a:gd name="connsiteX12" fmla="*/ 267308 w 533400"/>
                    <a:gd name="connsiteY12" fmla="*/ 315899 h 400050"/>
                    <a:gd name="connsiteX13" fmla="*/ 264451 w 533400"/>
                    <a:gd name="connsiteY13" fmla="*/ 318756 h 400050"/>
                    <a:gd name="connsiteX14" fmla="*/ 224446 w 533400"/>
                    <a:gd name="connsiteY14" fmla="*/ 318756 h 400050"/>
                    <a:gd name="connsiteX15" fmla="*/ 224446 w 533400"/>
                    <a:gd name="connsiteY15" fmla="*/ 318756 h 400050"/>
                    <a:gd name="connsiteX16" fmla="*/ 162533 w 533400"/>
                    <a:gd name="connsiteY16" fmla="*/ 257796 h 400050"/>
                    <a:gd name="connsiteX17" fmla="*/ 160628 w 533400"/>
                    <a:gd name="connsiteY17" fmla="*/ 255891 h 400050"/>
                    <a:gd name="connsiteX18" fmla="*/ 120623 w 533400"/>
                    <a:gd name="connsiteY18" fmla="*/ 259701 h 400050"/>
                    <a:gd name="connsiteX19" fmla="*/ 120623 w 533400"/>
                    <a:gd name="connsiteY19" fmla="*/ 259701 h 400050"/>
                    <a:gd name="connsiteX20" fmla="*/ 32993 w 533400"/>
                    <a:gd name="connsiteY20" fmla="*/ 366381 h 400050"/>
                    <a:gd name="connsiteX21" fmla="*/ 31088 w 533400"/>
                    <a:gd name="connsiteY21" fmla="*/ 372096 h 400050"/>
                    <a:gd name="connsiteX22" fmla="*/ 40613 w 533400"/>
                    <a:gd name="connsiteY22" fmla="*/ 381621 h 400050"/>
                    <a:gd name="connsiteX23" fmla="*/ 40613 w 533400"/>
                    <a:gd name="connsiteY23" fmla="*/ 381621 h 400050"/>
                    <a:gd name="connsiteX24" fmla="*/ 497813 w 533400"/>
                    <a:gd name="connsiteY24" fmla="*/ 381621 h 400050"/>
                    <a:gd name="connsiteX25" fmla="*/ 503528 w 533400"/>
                    <a:gd name="connsiteY25" fmla="*/ 379716 h 400050"/>
                    <a:gd name="connsiteX26" fmla="*/ 506386 w 533400"/>
                    <a:gd name="connsiteY26" fmla="*/ 366381 h 400050"/>
                    <a:gd name="connsiteX27" fmla="*/ 506386 w 533400"/>
                    <a:gd name="connsiteY27" fmla="*/ 366381 h 400050"/>
                    <a:gd name="connsiteX28" fmla="*/ 398753 w 533400"/>
                    <a:gd name="connsiteY28" fmla="*/ 205409 h 400050"/>
                    <a:gd name="connsiteX29" fmla="*/ 391133 w 533400"/>
                    <a:gd name="connsiteY29" fmla="*/ 198741 h 400050"/>
                    <a:gd name="connsiteX30" fmla="*/ 95858 w 533400"/>
                    <a:gd name="connsiteY30" fmla="*/ 57771 h 400050"/>
                    <a:gd name="connsiteX31" fmla="*/ 57758 w 533400"/>
                    <a:gd name="connsiteY31" fmla="*/ 95871 h 400050"/>
                    <a:gd name="connsiteX32" fmla="*/ 95858 w 533400"/>
                    <a:gd name="connsiteY32" fmla="*/ 133971 h 400050"/>
                    <a:gd name="connsiteX33" fmla="*/ 133958 w 533400"/>
                    <a:gd name="connsiteY33" fmla="*/ 95871 h 400050"/>
                    <a:gd name="connsiteX34" fmla="*/ 95858 w 533400"/>
                    <a:gd name="connsiteY34" fmla="*/ 57771 h 40005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</a:cxnLst>
                  <a:rect l="l" t="t" r="r" b="b"/>
                  <a:pathLst>
                    <a:path w="533400" h="400050">
                      <a:moveTo>
                        <a:pt x="505433" y="621"/>
                      </a:moveTo>
                      <a:cubicBezTo>
                        <a:pt x="521626" y="621"/>
                        <a:pt x="534008" y="13004"/>
                        <a:pt x="534008" y="29196"/>
                      </a:cubicBezTo>
                      <a:lnTo>
                        <a:pt x="534008" y="372096"/>
                      </a:lnTo>
                      <a:cubicBezTo>
                        <a:pt x="534008" y="388289"/>
                        <a:pt x="521626" y="400671"/>
                        <a:pt x="505433" y="400671"/>
                      </a:cubicBezTo>
                      <a:lnTo>
                        <a:pt x="29183" y="400671"/>
                      </a:lnTo>
                      <a:cubicBezTo>
                        <a:pt x="12990" y="400671"/>
                        <a:pt x="608" y="388289"/>
                        <a:pt x="608" y="372096"/>
                      </a:cubicBezTo>
                      <a:lnTo>
                        <a:pt x="608" y="29196"/>
                      </a:lnTo>
                      <a:cubicBezTo>
                        <a:pt x="608" y="13004"/>
                        <a:pt x="12990" y="621"/>
                        <a:pt x="29183" y="621"/>
                      </a:cubicBezTo>
                      <a:lnTo>
                        <a:pt x="505433" y="621"/>
                      </a:lnTo>
                      <a:close/>
                      <a:moveTo>
                        <a:pt x="391133" y="198741"/>
                      </a:moveTo>
                      <a:cubicBezTo>
                        <a:pt x="378751" y="189216"/>
                        <a:pt x="360653" y="192074"/>
                        <a:pt x="351128" y="204456"/>
                      </a:cubicBezTo>
                      <a:lnTo>
                        <a:pt x="351128" y="204456"/>
                      </a:lnTo>
                      <a:lnTo>
                        <a:pt x="267308" y="315899"/>
                      </a:lnTo>
                      <a:cubicBezTo>
                        <a:pt x="266355" y="316851"/>
                        <a:pt x="265403" y="317804"/>
                        <a:pt x="264451" y="318756"/>
                      </a:cubicBezTo>
                      <a:cubicBezTo>
                        <a:pt x="253021" y="330186"/>
                        <a:pt x="234923" y="330186"/>
                        <a:pt x="224446" y="318756"/>
                      </a:cubicBezTo>
                      <a:lnTo>
                        <a:pt x="224446" y="318756"/>
                      </a:lnTo>
                      <a:lnTo>
                        <a:pt x="162533" y="257796"/>
                      </a:lnTo>
                      <a:cubicBezTo>
                        <a:pt x="161580" y="256844"/>
                        <a:pt x="161580" y="256844"/>
                        <a:pt x="160628" y="255891"/>
                      </a:cubicBezTo>
                      <a:cubicBezTo>
                        <a:pt x="148246" y="245414"/>
                        <a:pt x="130148" y="247319"/>
                        <a:pt x="120623" y="259701"/>
                      </a:cubicBezTo>
                      <a:lnTo>
                        <a:pt x="120623" y="259701"/>
                      </a:lnTo>
                      <a:lnTo>
                        <a:pt x="32993" y="366381"/>
                      </a:lnTo>
                      <a:cubicBezTo>
                        <a:pt x="32040" y="368286"/>
                        <a:pt x="31088" y="370191"/>
                        <a:pt x="31088" y="372096"/>
                      </a:cubicBezTo>
                      <a:cubicBezTo>
                        <a:pt x="31088" y="377811"/>
                        <a:pt x="34898" y="381621"/>
                        <a:pt x="40613" y="381621"/>
                      </a:cubicBezTo>
                      <a:lnTo>
                        <a:pt x="40613" y="381621"/>
                      </a:lnTo>
                      <a:lnTo>
                        <a:pt x="497813" y="381621"/>
                      </a:lnTo>
                      <a:cubicBezTo>
                        <a:pt x="499718" y="381621"/>
                        <a:pt x="501623" y="380669"/>
                        <a:pt x="503528" y="379716"/>
                      </a:cubicBezTo>
                      <a:cubicBezTo>
                        <a:pt x="508290" y="376859"/>
                        <a:pt x="509243" y="371144"/>
                        <a:pt x="506386" y="366381"/>
                      </a:cubicBezTo>
                      <a:lnTo>
                        <a:pt x="506386" y="366381"/>
                      </a:lnTo>
                      <a:lnTo>
                        <a:pt x="398753" y="205409"/>
                      </a:lnTo>
                      <a:cubicBezTo>
                        <a:pt x="395896" y="202551"/>
                        <a:pt x="393990" y="200646"/>
                        <a:pt x="391133" y="198741"/>
                      </a:cubicBezTo>
                      <a:close/>
                      <a:moveTo>
                        <a:pt x="95858" y="57771"/>
                      </a:moveTo>
                      <a:cubicBezTo>
                        <a:pt x="74903" y="57771"/>
                        <a:pt x="57758" y="74916"/>
                        <a:pt x="57758" y="95871"/>
                      </a:cubicBezTo>
                      <a:cubicBezTo>
                        <a:pt x="57758" y="116826"/>
                        <a:pt x="74903" y="133971"/>
                        <a:pt x="95858" y="133971"/>
                      </a:cubicBezTo>
                      <a:cubicBezTo>
                        <a:pt x="116813" y="133971"/>
                        <a:pt x="133958" y="116826"/>
                        <a:pt x="133958" y="95871"/>
                      </a:cubicBezTo>
                      <a:cubicBezTo>
                        <a:pt x="133958" y="74916"/>
                        <a:pt x="116813" y="57771"/>
                        <a:pt x="95858" y="5777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微软雅黑" panose="020b0503020204020204" pitchFamily="34" charset="-122"/>
                    <a:sym typeface="Arial" pitchFamily="34" charset="0"/>
                  </a:endParaRPr>
                </a:p>
              </p:txBody>
            </p:sp>
          </p:grp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A8100B1-7802-88BF-F0A0-838854C3A166}"/>
                  </a:ext>
                </a:extLst>
              </p:cNvPr>
              <p:cNvSpPr txBox="1"/>
              <p:nvPr/>
            </p:nvSpPr>
            <p:spPr>
              <a:xfrm>
                <a:off x="6458363" y="4558590"/>
                <a:ext cx="3539841" cy="294824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ts val="1500"/>
                  </a:lnSpc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kumimoji="1" lang="zh-CN" altLang="en-US" sz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sym typeface="Arial" pitchFamily="34" charset="0"/>
                  </a:rPr>
                  <a:t>应对学习任务的增加和挑战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1FFA6D5-9514-AFD0-ABFE-AF096FCAECDA}"/>
                  </a:ext>
                </a:extLst>
              </p:cNvPr>
              <p:cNvSpPr txBox="1"/>
              <p:nvPr/>
            </p:nvSpPr>
            <p:spPr>
              <a:xfrm>
                <a:off x="6458363" y="4250813"/>
                <a:ext cx="2695291" cy="307777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 fontScale="92500" lnSpcReduction="10000"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>
                    <a:solidFill>
                      <a:schemeClr val="accent3"/>
                    </a:solidFill>
                  </a:rPr>
                  <a:t>学习任务的增加</a:t>
                </a:r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91F2BB8A-CD8A-26F8-28AB-A6E97A9AE656}"/>
                </a:ext>
              </a:extLst>
            </p:cNvPr>
            <p:cNvGrpSpPr/>
            <p:nvPr/>
          </p:nvGrpSpPr>
          <p:grpSpPr>
            <a:xfrm flipH="1">
              <a:off x="935858" y="2756986"/>
              <a:ext cx="2815732" cy="3214047"/>
              <a:chOff x="4716097" y="1695302"/>
              <a:chExt cx="3405927" cy="3887731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5A016F9D-3A64-BB39-8926-5A26D40105F7}"/>
                  </a:ext>
                </a:extLst>
              </p:cNvPr>
              <p:cNvGrpSpPr/>
              <p:nvPr/>
            </p:nvGrpSpPr>
            <p:grpSpPr>
              <a:xfrm>
                <a:off x="4716097" y="3062005"/>
                <a:ext cx="1639560" cy="2521028"/>
                <a:chOff x="4308585" y="2100040"/>
                <a:chExt cx="1583134" cy="2434267"/>
              </a:xfrm>
            </p:grpSpPr>
            <p:sp>
              <p:nvSpPr>
                <p:cNvPr id="74" name="Freeform: Shape 73">
                  <a:extLst>
                    <a:ext uri="{FF2B5EF4-FFF2-40B4-BE49-F238E27FC236}">
                      <a16:creationId xmlns:a16="http://schemas.microsoft.com/office/drawing/2014/main" id="{6EB5416E-8D1E-44E9-1B32-F14C4EFEE7A8}"/>
                    </a:ext>
                  </a:extLst>
                </p:cNvPr>
                <p:cNvSpPr/>
                <p:nvPr/>
              </p:nvSpPr>
              <p:spPr>
                <a:xfrm>
                  <a:off x="4308585" y="2368559"/>
                  <a:ext cx="1583134" cy="2165748"/>
                </a:xfrm>
                <a:custGeom>
                  <a:gdLst>
                    <a:gd name="connsiteX0" fmla="*/ 894235 w 1583134"/>
                    <a:gd name="connsiteY0" fmla="*/ 884830 h 2165748"/>
                    <a:gd name="connsiteX1" fmla="*/ 879957 w 1583134"/>
                    <a:gd name="connsiteY1" fmla="*/ 889913 h 2165748"/>
                    <a:gd name="connsiteX2" fmla="*/ 880727 w 1583134"/>
                    <a:gd name="connsiteY2" fmla="*/ 889833 h 2165748"/>
                    <a:gd name="connsiteX3" fmla="*/ 676802 w 1583134"/>
                    <a:gd name="connsiteY3" fmla="*/ 879737 h 2165748"/>
                    <a:gd name="connsiteX4" fmla="*/ 698438 w 1583134"/>
                    <a:gd name="connsiteY4" fmla="*/ 888310 h 2165748"/>
                    <a:gd name="connsiteX5" fmla="*/ 699805 w 1583134"/>
                    <a:gd name="connsiteY5" fmla="*/ 888475 h 2165748"/>
                    <a:gd name="connsiteX6" fmla="*/ 1015071 w 1583134"/>
                    <a:gd name="connsiteY6" fmla="*/ 814547 h 2165748"/>
                    <a:gd name="connsiteX7" fmla="*/ 1008960 w 1583134"/>
                    <a:gd name="connsiteY7" fmla="*/ 821110 h 2165748"/>
                    <a:gd name="connsiteX8" fmla="*/ 1014886 w 1583134"/>
                    <a:gd name="connsiteY8" fmla="*/ 814885 h 2165748"/>
                    <a:gd name="connsiteX9" fmla="*/ 1028757 w 1583134"/>
                    <a:gd name="connsiteY9" fmla="*/ 788960 h 2165748"/>
                    <a:gd name="connsiteX10" fmla="*/ 1016648 w 1583134"/>
                    <a:gd name="connsiteY10" fmla="*/ 811678 h 2165748"/>
                    <a:gd name="connsiteX11" fmla="*/ 1028534 w 1583134"/>
                    <a:gd name="connsiteY11" fmla="*/ 790042 h 2165748"/>
                    <a:gd name="connsiteX12" fmla="*/ 554217 w 1583134"/>
                    <a:gd name="connsiteY12" fmla="*/ 783710 h 2165748"/>
                    <a:gd name="connsiteX13" fmla="*/ 554414 w 1583134"/>
                    <a:gd name="connsiteY13" fmla="*/ 784927 h 2165748"/>
                    <a:gd name="connsiteX14" fmla="*/ 554426 w 1583134"/>
                    <a:gd name="connsiteY14" fmla="*/ 784951 h 2165748"/>
                    <a:gd name="connsiteX15" fmla="*/ 1033638 w 1583134"/>
                    <a:gd name="connsiteY15" fmla="*/ 763240 h 2165748"/>
                    <a:gd name="connsiteX16" fmla="*/ 1030858 w 1583134"/>
                    <a:gd name="connsiteY16" fmla="*/ 778798 h 2165748"/>
                    <a:gd name="connsiteX17" fmla="*/ 1033786 w 1583134"/>
                    <a:gd name="connsiteY17" fmla="*/ 764630 h 2165748"/>
                    <a:gd name="connsiteX18" fmla="*/ 625236 w 1583134"/>
                    <a:gd name="connsiteY18" fmla="*/ 744650 h 2165748"/>
                    <a:gd name="connsiteX19" fmla="*/ 631898 w 1583134"/>
                    <a:gd name="connsiteY19" fmla="*/ 753300 h 2165748"/>
                    <a:gd name="connsiteX20" fmla="*/ 658877 w 1583134"/>
                    <a:gd name="connsiteY20" fmla="*/ 773719 h 2165748"/>
                    <a:gd name="connsiteX21" fmla="*/ 921721 w 1583134"/>
                    <a:gd name="connsiteY21" fmla="*/ 776347 h 2165748"/>
                    <a:gd name="connsiteX22" fmla="*/ 921721 w 1583134"/>
                    <a:gd name="connsiteY22" fmla="*/ 775392 h 2165748"/>
                    <a:gd name="connsiteX23" fmla="*/ 658877 w 1583134"/>
                    <a:gd name="connsiteY23" fmla="*/ 772763 h 2165748"/>
                    <a:gd name="connsiteX24" fmla="*/ 554845 w 1583134"/>
                    <a:gd name="connsiteY24" fmla="*/ 742226 h 2165748"/>
                    <a:gd name="connsiteX25" fmla="*/ 550154 w 1583134"/>
                    <a:gd name="connsiteY25" fmla="*/ 758665 h 2165748"/>
                    <a:gd name="connsiteX26" fmla="*/ 550251 w 1583134"/>
                    <a:gd name="connsiteY26" fmla="*/ 759264 h 2165748"/>
                    <a:gd name="connsiteX27" fmla="*/ 1030428 w 1583134"/>
                    <a:gd name="connsiteY27" fmla="*/ 737756 h 2165748"/>
                    <a:gd name="connsiteX28" fmla="*/ 1031997 w 1583134"/>
                    <a:gd name="connsiteY28" fmla="*/ 747911 h 2165748"/>
                    <a:gd name="connsiteX29" fmla="*/ 1031077 w 1583134"/>
                    <a:gd name="connsiteY29" fmla="*/ 739313 h 2165748"/>
                    <a:gd name="connsiteX30" fmla="*/ 1019582 w 1583134"/>
                    <a:gd name="connsiteY30" fmla="*/ 713409 h 2165748"/>
                    <a:gd name="connsiteX31" fmla="*/ 1023921 w 1583134"/>
                    <a:gd name="connsiteY31" fmla="*/ 722147 h 2165748"/>
                    <a:gd name="connsiteX32" fmla="*/ 1020839 w 1583134"/>
                    <a:gd name="connsiteY32" fmla="*/ 714753 h 2165748"/>
                    <a:gd name="connsiteX33" fmla="*/ 607453 w 1583134"/>
                    <a:gd name="connsiteY33" fmla="*/ 700682 h 2165748"/>
                    <a:gd name="connsiteX34" fmla="*/ 606256 w 1583134"/>
                    <a:gd name="connsiteY34" fmla="*/ 707354 h 2165748"/>
                    <a:gd name="connsiteX35" fmla="*/ 614014 w 1583134"/>
                    <a:gd name="connsiteY35" fmla="*/ 730081 h 2165748"/>
                    <a:gd name="connsiteX36" fmla="*/ 621488 w 1583134"/>
                    <a:gd name="connsiteY36" fmla="*/ 739785 h 2165748"/>
                    <a:gd name="connsiteX37" fmla="*/ 977582 w 1583134"/>
                    <a:gd name="connsiteY37" fmla="*/ 699547 h 2165748"/>
                    <a:gd name="connsiteX38" fmla="*/ 971509 w 1583134"/>
                    <a:gd name="connsiteY38" fmla="*/ 717381 h 2165748"/>
                    <a:gd name="connsiteX39" fmla="*/ 977636 w 1583134"/>
                    <a:gd name="connsiteY39" fmla="*/ 699644 h 2165748"/>
                    <a:gd name="connsiteX40" fmla="*/ 588159 w 1583134"/>
                    <a:gd name="connsiteY40" fmla="*/ 685851 h 2165748"/>
                    <a:gd name="connsiteX41" fmla="*/ 563560 w 1583134"/>
                    <a:gd name="connsiteY41" fmla="*/ 711682 h 2165748"/>
                    <a:gd name="connsiteX42" fmla="*/ 562528 w 1583134"/>
                    <a:gd name="connsiteY42" fmla="*/ 715300 h 2165748"/>
                    <a:gd name="connsiteX43" fmla="*/ 606383 w 1583134"/>
                    <a:gd name="connsiteY43" fmla="*/ 670014 h 2165748"/>
                    <a:gd name="connsiteX44" fmla="*/ 599033 w 1583134"/>
                    <a:gd name="connsiteY44" fmla="*/ 674432 h 2165748"/>
                    <a:gd name="connsiteX45" fmla="*/ 595180 w 1583134"/>
                    <a:gd name="connsiteY45" fmla="*/ 678479 h 2165748"/>
                    <a:gd name="connsiteX46" fmla="*/ 606379 w 1583134"/>
                    <a:gd name="connsiteY46" fmla="*/ 671731 h 2165748"/>
                    <a:gd name="connsiteX47" fmla="*/ 977964 w 1583134"/>
                    <a:gd name="connsiteY47" fmla="*/ 669717 h 2165748"/>
                    <a:gd name="connsiteX48" fmla="*/ 977958 w 1583134"/>
                    <a:gd name="connsiteY48" fmla="*/ 671749 h 2165748"/>
                    <a:gd name="connsiteX49" fmla="*/ 985941 w 1583134"/>
                    <a:gd name="connsiteY49" fmla="*/ 677432 h 2165748"/>
                    <a:gd name="connsiteX50" fmla="*/ 979511 w 1583134"/>
                    <a:gd name="connsiteY50" fmla="*/ 670555 h 2165748"/>
                    <a:gd name="connsiteX51" fmla="*/ 608219 w 1583134"/>
                    <a:gd name="connsiteY51" fmla="*/ 0 h 2165748"/>
                    <a:gd name="connsiteX52" fmla="*/ 660788 w 1583134"/>
                    <a:gd name="connsiteY52" fmla="*/ 75269 h 2165748"/>
                    <a:gd name="connsiteX53" fmla="*/ 923633 w 1583134"/>
                    <a:gd name="connsiteY53" fmla="*/ 77897 h 2165748"/>
                    <a:gd name="connsiteX54" fmla="*/ 980025 w 1583134"/>
                    <a:gd name="connsiteY54" fmla="*/ 956 h 2165748"/>
                    <a:gd name="connsiteX55" fmla="*/ 978164 w 1583134"/>
                    <a:gd name="connsiteY55" fmla="*/ 604799 h 2165748"/>
                    <a:gd name="connsiteX56" fmla="*/ 1118933 w 1583134"/>
                    <a:gd name="connsiteY56" fmla="*/ 655477 h 2165748"/>
                    <a:gd name="connsiteX57" fmla="*/ 1582178 w 1583134"/>
                    <a:gd name="connsiteY57" fmla="*/ 1375633 h 2165748"/>
                    <a:gd name="connsiteX58" fmla="*/ 1583134 w 1583134"/>
                    <a:gd name="connsiteY58" fmla="*/ 1376828 h 2165748"/>
                    <a:gd name="connsiteX59" fmla="*/ 783369 w 1583134"/>
                    <a:gd name="connsiteY59" fmla="*/ 2165362 h 2165748"/>
                    <a:gd name="connsiteX60" fmla="*/ 21879 w 1583134"/>
                    <a:gd name="connsiteY60" fmla="*/ 1557856 h 2165748"/>
                    <a:gd name="connsiteX61" fmla="*/ 456311 w 1583134"/>
                    <a:gd name="connsiteY61" fmla="*/ 656569 h 2165748"/>
                    <a:gd name="connsiteX62" fmla="*/ 606564 w 1583134"/>
                    <a:gd name="connsiteY62" fmla="*/ 604235 h 216574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</a:cxnLst>
                  <a:rect l="l" t="t" r="r" b="b"/>
                  <a:pathLst>
                    <a:path w="1583134" h="2165748">
                      <a:moveTo>
                        <a:pt x="894235" y="884830"/>
                      </a:moveTo>
                      <a:lnTo>
                        <a:pt x="879957" y="889913"/>
                      </a:lnTo>
                      <a:lnTo>
                        <a:pt x="880727" y="889833"/>
                      </a:lnTo>
                      <a:close/>
                      <a:moveTo>
                        <a:pt x="676802" y="879737"/>
                      </a:moveTo>
                      <a:lnTo>
                        <a:pt x="698438" y="888310"/>
                      </a:lnTo>
                      <a:lnTo>
                        <a:pt x="699805" y="888475"/>
                      </a:lnTo>
                      <a:close/>
                      <a:moveTo>
                        <a:pt x="1015071" y="814547"/>
                      </a:moveTo>
                      <a:lnTo>
                        <a:pt x="1008960" y="821110"/>
                      </a:lnTo>
                      <a:lnTo>
                        <a:pt x="1014886" y="814885"/>
                      </a:lnTo>
                      <a:close/>
                      <a:moveTo>
                        <a:pt x="1028757" y="788960"/>
                      </a:moveTo>
                      <a:lnTo>
                        <a:pt x="1016648" y="811678"/>
                      </a:lnTo>
                      <a:lnTo>
                        <a:pt x="1028534" y="790042"/>
                      </a:lnTo>
                      <a:close/>
                      <a:moveTo>
                        <a:pt x="554217" y="783710"/>
                      </a:moveTo>
                      <a:lnTo>
                        <a:pt x="554414" y="784927"/>
                      </a:lnTo>
                      <a:lnTo>
                        <a:pt x="554426" y="784951"/>
                      </a:lnTo>
                      <a:close/>
                      <a:moveTo>
                        <a:pt x="1033638" y="763240"/>
                      </a:moveTo>
                      <a:lnTo>
                        <a:pt x="1030858" y="778798"/>
                      </a:lnTo>
                      <a:lnTo>
                        <a:pt x="1033786" y="764630"/>
                      </a:lnTo>
                      <a:close/>
                      <a:moveTo>
                        <a:pt x="625236" y="744650"/>
                      </a:moveTo>
                      <a:lnTo>
                        <a:pt x="631898" y="753300"/>
                      </a:lnTo>
                      <a:cubicBezTo>
                        <a:pt x="639432" y="760756"/>
                        <a:pt x="648483" y="767745"/>
                        <a:pt x="658877" y="773719"/>
                      </a:cubicBezTo>
                      <a:cubicBezTo>
                        <a:pt x="741004" y="816682"/>
                        <a:pt x="838758" y="817662"/>
                        <a:pt x="921721" y="776347"/>
                      </a:cubicBezTo>
                      <a:lnTo>
                        <a:pt x="921721" y="775392"/>
                      </a:lnTo>
                      <a:cubicBezTo>
                        <a:pt x="838758" y="816706"/>
                        <a:pt x="741004" y="815727"/>
                        <a:pt x="658877" y="772763"/>
                      </a:cubicBezTo>
                      <a:close/>
                      <a:moveTo>
                        <a:pt x="554845" y="742226"/>
                      </a:moveTo>
                      <a:lnTo>
                        <a:pt x="550154" y="758665"/>
                      </a:lnTo>
                      <a:lnTo>
                        <a:pt x="550251" y="759264"/>
                      </a:lnTo>
                      <a:close/>
                      <a:moveTo>
                        <a:pt x="1030428" y="737756"/>
                      </a:moveTo>
                      <a:lnTo>
                        <a:pt x="1031997" y="747911"/>
                      </a:lnTo>
                      <a:lnTo>
                        <a:pt x="1031077" y="739313"/>
                      </a:lnTo>
                      <a:close/>
                      <a:moveTo>
                        <a:pt x="1019582" y="713409"/>
                      </a:moveTo>
                      <a:lnTo>
                        <a:pt x="1023921" y="722147"/>
                      </a:lnTo>
                      <a:lnTo>
                        <a:pt x="1020839" y="714753"/>
                      </a:lnTo>
                      <a:close/>
                      <a:moveTo>
                        <a:pt x="607453" y="700682"/>
                      </a:moveTo>
                      <a:lnTo>
                        <a:pt x="606256" y="707354"/>
                      </a:lnTo>
                      <a:cubicBezTo>
                        <a:pt x="607040" y="714482"/>
                        <a:pt x="609683" y="722240"/>
                        <a:pt x="614014" y="730081"/>
                      </a:cubicBezTo>
                      <a:lnTo>
                        <a:pt x="621488" y="739785"/>
                      </a:lnTo>
                      <a:close/>
                      <a:moveTo>
                        <a:pt x="977582" y="699547"/>
                      </a:moveTo>
                      <a:lnTo>
                        <a:pt x="971509" y="717381"/>
                      </a:lnTo>
                      <a:lnTo>
                        <a:pt x="977636" y="699644"/>
                      </a:lnTo>
                      <a:close/>
                      <a:moveTo>
                        <a:pt x="588159" y="685851"/>
                      </a:moveTo>
                      <a:lnTo>
                        <a:pt x="563560" y="711682"/>
                      </a:lnTo>
                      <a:lnTo>
                        <a:pt x="562528" y="715300"/>
                      </a:lnTo>
                      <a:close/>
                      <a:moveTo>
                        <a:pt x="606383" y="670014"/>
                      </a:moveTo>
                      <a:lnTo>
                        <a:pt x="599033" y="674432"/>
                      </a:lnTo>
                      <a:lnTo>
                        <a:pt x="595180" y="678479"/>
                      </a:lnTo>
                      <a:lnTo>
                        <a:pt x="606379" y="671731"/>
                      </a:lnTo>
                      <a:close/>
                      <a:moveTo>
                        <a:pt x="977964" y="669717"/>
                      </a:moveTo>
                      <a:lnTo>
                        <a:pt x="977958" y="671749"/>
                      </a:lnTo>
                      <a:lnTo>
                        <a:pt x="985941" y="677432"/>
                      </a:lnTo>
                      <a:lnTo>
                        <a:pt x="979511" y="670555"/>
                      </a:lnTo>
                      <a:close/>
                      <a:moveTo>
                        <a:pt x="608219" y="0"/>
                      </a:moveTo>
                      <a:cubicBezTo>
                        <a:pt x="611087" y="32664"/>
                        <a:pt x="631111" y="61341"/>
                        <a:pt x="660788" y="75269"/>
                      </a:cubicBezTo>
                      <a:cubicBezTo>
                        <a:pt x="742987" y="117991"/>
                        <a:pt x="840598" y="118968"/>
                        <a:pt x="923633" y="77897"/>
                      </a:cubicBezTo>
                      <a:cubicBezTo>
                        <a:pt x="954792" y="64134"/>
                        <a:pt x="976273" y="34820"/>
                        <a:pt x="980025" y="956"/>
                      </a:cubicBezTo>
                      <a:lnTo>
                        <a:pt x="978164" y="604799"/>
                      </a:lnTo>
                      <a:lnTo>
                        <a:pt x="1118933" y="655477"/>
                      </a:lnTo>
                      <a:cubicBezTo>
                        <a:pt x="1426596" y="796662"/>
                        <a:pt x="1586987" y="1090447"/>
                        <a:pt x="1582178" y="1375633"/>
                      </a:cubicBezTo>
                      <a:lnTo>
                        <a:pt x="1583134" y="1376828"/>
                      </a:lnTo>
                      <a:cubicBezTo>
                        <a:pt x="1575010" y="1843019"/>
                        <a:pt x="1181221" y="2178743"/>
                        <a:pt x="783369" y="2165362"/>
                      </a:cubicBezTo>
                      <a:cubicBezTo>
                        <a:pt x="420242" y="2161491"/>
                        <a:pt x="106322" y="1911048"/>
                        <a:pt x="21879" y="1557856"/>
                      </a:cubicBezTo>
                      <a:cubicBezTo>
                        <a:pt x="-67076" y="1185775"/>
                        <a:pt x="122626" y="812250"/>
                        <a:pt x="456311" y="656569"/>
                      </a:cubicBezTo>
                      <a:lnTo>
                        <a:pt x="606564" y="604235"/>
                      </a:lnTo>
                      <a:close/>
                    </a:path>
                  </a:pathLst>
                </a:custGeom>
                <a:solidFill>
                  <a:srgbClr val="D4F5F9">
                    <a:alpha val="62000"/>
                  </a:srgbClr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5" name="Freeform: Shape 74">
                  <a:extLst>
                    <a:ext uri="{FF2B5EF4-FFF2-40B4-BE49-F238E27FC236}">
                      <a16:creationId xmlns:a16="http://schemas.microsoft.com/office/drawing/2014/main" id="{6955FFF3-368E-7EF9-B444-C341C2F7B079}"/>
                    </a:ext>
                  </a:extLst>
                </p:cNvPr>
                <p:cNvSpPr/>
                <p:nvPr/>
              </p:nvSpPr>
              <p:spPr>
                <a:xfrm>
                  <a:off x="4917101" y="2153377"/>
                  <a:ext cx="371756" cy="215431"/>
                </a:xfrm>
                <a:custGeom>
                  <a:gdLst>
                    <a:gd name="connsiteX0" fmla="*/ 315356 w 371756"/>
                    <a:gd name="connsiteY0" fmla="*/ 185076 h 215431"/>
                    <a:gd name="connsiteX1" fmla="*/ 52512 w 371756"/>
                    <a:gd name="connsiteY1" fmla="*/ 182447 h 215431"/>
                    <a:gd name="connsiteX2" fmla="*/ 56335 w 371756"/>
                    <a:gd name="connsiteY2" fmla="*/ 30236 h 215431"/>
                    <a:gd name="connsiteX3" fmla="*/ 319180 w 371756"/>
                    <a:gd name="connsiteY3" fmla="*/ 32865 h 215431"/>
                    <a:gd name="connsiteX4" fmla="*/ 315356 w 371756"/>
                    <a:gd name="connsiteY4" fmla="*/ 185076 h 2154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71756" h="215428">
                      <a:moveTo>
                        <a:pt x="315356" y="185076"/>
                      </a:moveTo>
                      <a:cubicBezTo>
                        <a:pt x="232393" y="226378"/>
                        <a:pt x="134639" y="225401"/>
                        <a:pt x="52512" y="182447"/>
                      </a:cubicBezTo>
                      <a:cubicBezTo>
                        <a:pt x="-19173" y="139675"/>
                        <a:pt x="-17262" y="71575"/>
                        <a:pt x="56335" y="30236"/>
                      </a:cubicBezTo>
                      <a:cubicBezTo>
                        <a:pt x="139298" y="-11066"/>
                        <a:pt x="237053" y="-10089"/>
                        <a:pt x="319180" y="32865"/>
                      </a:cubicBezTo>
                      <a:cubicBezTo>
                        <a:pt x="390626" y="76115"/>
                        <a:pt x="388953" y="144215"/>
                        <a:pt x="315356" y="185076"/>
                      </a:cubicBezTo>
                      <a:close/>
                    </a:path>
                  </a:pathLst>
                </a:custGeom>
                <a:solidFill>
                  <a:srgbClr val="D4F5F9">
                    <a:alpha val="62000"/>
                  </a:srgbClr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6" name="Freeform: Shape 75">
                  <a:extLst>
                    <a:ext uri="{FF2B5EF4-FFF2-40B4-BE49-F238E27FC236}">
                      <a16:creationId xmlns:a16="http://schemas.microsoft.com/office/drawing/2014/main" id="{0EA490A3-17F2-44B4-972B-809D9361D2C1}"/>
                    </a:ext>
                  </a:extLst>
                </p:cNvPr>
                <p:cNvSpPr/>
                <p:nvPr/>
              </p:nvSpPr>
              <p:spPr>
                <a:xfrm>
                  <a:off x="4846875" y="2113160"/>
                  <a:ext cx="512538" cy="296705"/>
                </a:xfrm>
                <a:custGeom>
                  <a:gdLst>
                    <a:gd name="connsiteX0" fmla="*/ 440063 w 512538"/>
                    <a:gd name="connsiteY0" fmla="*/ 45124 h 296705"/>
                    <a:gd name="connsiteX1" fmla="*/ 77576 w 512538"/>
                    <a:gd name="connsiteY1" fmla="*/ 41540 h 296705"/>
                    <a:gd name="connsiteX2" fmla="*/ 72319 w 512538"/>
                    <a:gd name="connsiteY2" fmla="*/ 251337 h 296705"/>
                    <a:gd name="connsiteX3" fmla="*/ 434806 w 512538"/>
                    <a:gd name="connsiteY3" fmla="*/ 255161 h 296705"/>
                    <a:gd name="connsiteX4" fmla="*/ 440063 w 512538"/>
                    <a:gd name="connsiteY4" fmla="*/ 45124 h 296705"/>
                    <a:gd name="connsiteX5" fmla="*/ 385582 w 512538"/>
                    <a:gd name="connsiteY5" fmla="*/ 225292 h 296705"/>
                    <a:gd name="connsiteX6" fmla="*/ 122738 w 512538"/>
                    <a:gd name="connsiteY6" fmla="*/ 222664 h 296705"/>
                    <a:gd name="connsiteX7" fmla="*/ 126561 w 512538"/>
                    <a:gd name="connsiteY7" fmla="*/ 70453 h 296705"/>
                    <a:gd name="connsiteX8" fmla="*/ 389405 w 512538"/>
                    <a:gd name="connsiteY8" fmla="*/ 73081 h 296705"/>
                    <a:gd name="connsiteX9" fmla="*/ 385582 w 512538"/>
                    <a:gd name="connsiteY9" fmla="*/ 225292 h 29670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512538" h="296705">
                      <a:moveTo>
                        <a:pt x="440063" y="45124"/>
                      </a:moveTo>
                      <a:cubicBezTo>
                        <a:pt x="341377" y="-13658"/>
                        <a:pt x="179130" y="-15330"/>
                        <a:pt x="77576" y="41540"/>
                      </a:cubicBezTo>
                      <a:cubicBezTo>
                        <a:pt x="-23978" y="98410"/>
                        <a:pt x="-26128" y="192556"/>
                        <a:pt x="72319" y="251337"/>
                      </a:cubicBezTo>
                      <a:cubicBezTo>
                        <a:pt x="170766" y="310119"/>
                        <a:pt x="333252" y="312031"/>
                        <a:pt x="434806" y="255161"/>
                      </a:cubicBezTo>
                      <a:cubicBezTo>
                        <a:pt x="536360" y="198291"/>
                        <a:pt x="538510" y="104144"/>
                        <a:pt x="440063" y="45124"/>
                      </a:cubicBezTo>
                      <a:close/>
                      <a:moveTo>
                        <a:pt x="385582" y="225292"/>
                      </a:moveTo>
                      <a:cubicBezTo>
                        <a:pt x="302619" y="266594"/>
                        <a:pt x="204865" y="265617"/>
                        <a:pt x="122738" y="222664"/>
                      </a:cubicBezTo>
                      <a:cubicBezTo>
                        <a:pt x="51053" y="179891"/>
                        <a:pt x="52964" y="111791"/>
                        <a:pt x="126561" y="70453"/>
                      </a:cubicBezTo>
                      <a:cubicBezTo>
                        <a:pt x="209524" y="29150"/>
                        <a:pt x="307278" y="30127"/>
                        <a:pt x="389405" y="73081"/>
                      </a:cubicBezTo>
                      <a:cubicBezTo>
                        <a:pt x="460851" y="116331"/>
                        <a:pt x="459179" y="184432"/>
                        <a:pt x="385582" y="225292"/>
                      </a:cubicBezTo>
                      <a:close/>
                    </a:path>
                  </a:pathLst>
                </a:custGeom>
                <a:solidFill>
                  <a:srgbClr val="9CE8EF"/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7" name="Freeform: Shape 76">
                  <a:extLst>
                    <a:ext uri="{FF2B5EF4-FFF2-40B4-BE49-F238E27FC236}">
                      <a16:creationId xmlns:a16="http://schemas.microsoft.com/office/drawing/2014/main" id="{C1C9EE92-83D1-4BF4-21E3-A581F308F721}"/>
                    </a:ext>
                  </a:extLst>
                </p:cNvPr>
                <p:cNvSpPr/>
                <p:nvPr/>
              </p:nvSpPr>
              <p:spPr>
                <a:xfrm>
                  <a:off x="4778703" y="2100040"/>
                  <a:ext cx="654199" cy="430658"/>
                </a:xfrm>
                <a:custGeom>
                  <a:gdLst>
                    <a:gd name="connsiteX0" fmla="*/ 31052 w 654199"/>
                    <a:gd name="connsiteY0" fmla="*/ 303645 h 430658"/>
                    <a:gd name="connsiteX1" fmla="*/ 535236 w 654199"/>
                    <a:gd name="connsiteY1" fmla="*/ 379631 h 430658"/>
                    <a:gd name="connsiteX2" fmla="*/ 652800 w 654199"/>
                    <a:gd name="connsiteY2" fmla="*/ 201375 h 430658"/>
                    <a:gd name="connsiteX3" fmla="*/ 357458 w 654199"/>
                    <a:gd name="connsiteY3" fmla="*/ -60 h 430658"/>
                    <a:gd name="connsiteX4" fmla="*/ 64983 w 654199"/>
                    <a:gd name="connsiteY4" fmla="*/ 85006 h 430658"/>
                    <a:gd name="connsiteX5" fmla="*/ 31052 w 654199"/>
                    <a:gd name="connsiteY5" fmla="*/ 303645 h 430658"/>
                    <a:gd name="connsiteX6" fmla="*/ 502978 w 654199"/>
                    <a:gd name="connsiteY6" fmla="*/ 268281 h 430658"/>
                    <a:gd name="connsiteX7" fmla="*/ 140491 w 654199"/>
                    <a:gd name="connsiteY7" fmla="*/ 264457 h 430658"/>
                    <a:gd name="connsiteX8" fmla="*/ 145748 w 654199"/>
                    <a:gd name="connsiteY8" fmla="*/ 54660 h 430658"/>
                    <a:gd name="connsiteX9" fmla="*/ 508235 w 654199"/>
                    <a:gd name="connsiteY9" fmla="*/ 58244 h 430658"/>
                    <a:gd name="connsiteX10" fmla="*/ 502978 w 654199"/>
                    <a:gd name="connsiteY10" fmla="*/ 268281 h 4306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654199" h="430658">
                      <a:moveTo>
                        <a:pt x="31052" y="303645"/>
                      </a:moveTo>
                      <a:cubicBezTo>
                        <a:pt x="112295" y="417146"/>
                        <a:pt x="339059" y="481663"/>
                        <a:pt x="535236" y="379631"/>
                      </a:cubicBezTo>
                      <a:cubicBezTo>
                        <a:pt x="628666" y="325390"/>
                        <a:pt x="661402" y="261590"/>
                        <a:pt x="652800" y="201375"/>
                      </a:cubicBezTo>
                      <a:cubicBezTo>
                        <a:pt x="638463" y="101494"/>
                        <a:pt x="509430" y="896"/>
                        <a:pt x="357458" y="-60"/>
                      </a:cubicBezTo>
                      <a:cubicBezTo>
                        <a:pt x="237983" y="-60"/>
                        <a:pt x="140969" y="13321"/>
                        <a:pt x="64983" y="85006"/>
                      </a:cubicBezTo>
                      <a:cubicBezTo>
                        <a:pt x="-42066" y="186321"/>
                        <a:pt x="10503" y="274971"/>
                        <a:pt x="31052" y="303645"/>
                      </a:cubicBezTo>
                      <a:close/>
                      <a:moveTo>
                        <a:pt x="502978" y="268281"/>
                      </a:moveTo>
                      <a:cubicBezTo>
                        <a:pt x="401424" y="325151"/>
                        <a:pt x="240133" y="323478"/>
                        <a:pt x="140491" y="264457"/>
                      </a:cubicBezTo>
                      <a:cubicBezTo>
                        <a:pt x="40849" y="205437"/>
                        <a:pt x="44911" y="111530"/>
                        <a:pt x="145748" y="54660"/>
                      </a:cubicBezTo>
                      <a:cubicBezTo>
                        <a:pt x="246585" y="-2211"/>
                        <a:pt x="408593" y="-538"/>
                        <a:pt x="508235" y="58244"/>
                      </a:cubicBezTo>
                      <a:cubicBezTo>
                        <a:pt x="607877" y="117025"/>
                        <a:pt x="604532" y="211172"/>
                        <a:pt x="502978" y="268281"/>
                      </a:cubicBezTo>
                      <a:close/>
                    </a:path>
                  </a:pathLst>
                </a:custGeom>
                <a:solidFill>
                  <a:srgbClr val="A9F3FF"/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" name="Freeform: Shape 77">
                  <a:extLst>
                    <a:ext uri="{FF2B5EF4-FFF2-40B4-BE49-F238E27FC236}">
                      <a16:creationId xmlns:a16="http://schemas.microsoft.com/office/drawing/2014/main" id="{764F4D64-DFC7-DAB7-A1EB-013FE2B671A1}"/>
                    </a:ext>
                  </a:extLst>
                </p:cNvPr>
                <p:cNvSpPr/>
                <p:nvPr/>
              </p:nvSpPr>
              <p:spPr>
                <a:xfrm>
                  <a:off x="4370644" y="3599820"/>
                  <a:ext cx="1471691" cy="886611"/>
                </a:xfrm>
                <a:custGeom>
                  <a:gdLst>
                    <a:gd name="connsiteX0" fmla="*/ 1471613 w 1471691"/>
                    <a:gd name="connsiteY0" fmla="*/ 93238 h 886611"/>
                    <a:gd name="connsiteX1" fmla="*/ 735170 w 1471691"/>
                    <a:gd name="connsiteY1" fmla="*/ 886551 h 886611"/>
                    <a:gd name="connsiteX2" fmla="*/ -78 w 1471691"/>
                    <a:gd name="connsiteY2" fmla="*/ 93238 h 886611"/>
                    <a:gd name="connsiteX3" fmla="*/ 1471613 w 1471691"/>
                    <a:gd name="connsiteY3" fmla="*/ 93238 h 886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471691" h="886611">
                      <a:moveTo>
                        <a:pt x="1471613" y="93238"/>
                      </a:moveTo>
                      <a:cubicBezTo>
                        <a:pt x="1471613" y="528843"/>
                        <a:pt x="1141862" y="886551"/>
                        <a:pt x="735170" y="886551"/>
                      </a:cubicBezTo>
                      <a:cubicBezTo>
                        <a:pt x="328477" y="886551"/>
                        <a:pt x="-78" y="552022"/>
                        <a:pt x="-78" y="93238"/>
                      </a:cubicBezTo>
                      <a:cubicBezTo>
                        <a:pt x="-78" y="-34600"/>
                        <a:pt x="1471613" y="-27671"/>
                        <a:pt x="1471613" y="93238"/>
                      </a:cubicBezTo>
                      <a:close/>
                    </a:path>
                  </a:pathLst>
                </a:custGeom>
                <a:solidFill>
                  <a:srgbClr val="3ECCBA"/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" name="Freeform: Shape 78">
                  <a:extLst>
                    <a:ext uri="{FF2B5EF4-FFF2-40B4-BE49-F238E27FC236}">
                      <a16:creationId xmlns:a16="http://schemas.microsoft.com/office/drawing/2014/main" id="{34EFB0CF-57E3-9086-269E-4838C8FEC6B0}"/>
                    </a:ext>
                  </a:extLst>
                </p:cNvPr>
                <p:cNvSpPr/>
                <p:nvPr/>
              </p:nvSpPr>
              <p:spPr>
                <a:xfrm>
                  <a:off x="4370644" y="3378899"/>
                  <a:ext cx="1471691" cy="628676"/>
                </a:xfrm>
                <a:custGeom>
                  <a:gdLst>
                    <a:gd name="connsiteX0" fmla="*/ 1471613 w 1471691"/>
                    <a:gd name="connsiteY0" fmla="*/ 314159 h 628676"/>
                    <a:gd name="connsiteX1" fmla="*/ 735648 w 1471691"/>
                    <a:gd name="connsiteY1" fmla="*/ 628617 h 628676"/>
                    <a:gd name="connsiteX2" fmla="*/ -78 w 1471691"/>
                    <a:gd name="connsiteY2" fmla="*/ 314159 h 628676"/>
                    <a:gd name="connsiteX3" fmla="*/ 735648 w 1471691"/>
                    <a:gd name="connsiteY3" fmla="*/ -60 h 628676"/>
                    <a:gd name="connsiteX4" fmla="*/ 1471613 w 1471691"/>
                    <a:gd name="connsiteY4" fmla="*/ 314159 h 6286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71691" h="628676">
                      <a:moveTo>
                        <a:pt x="1471613" y="314159"/>
                      </a:moveTo>
                      <a:cubicBezTo>
                        <a:pt x="1471613" y="487875"/>
                        <a:pt x="1142101" y="628617"/>
                        <a:pt x="735648" y="628617"/>
                      </a:cubicBezTo>
                      <a:cubicBezTo>
                        <a:pt x="329194" y="628617"/>
                        <a:pt x="-78" y="488831"/>
                        <a:pt x="-78" y="314159"/>
                      </a:cubicBezTo>
                      <a:cubicBezTo>
                        <a:pt x="-78" y="139487"/>
                        <a:pt x="329433" y="-60"/>
                        <a:pt x="735648" y="-60"/>
                      </a:cubicBezTo>
                      <a:cubicBezTo>
                        <a:pt x="1141862" y="-60"/>
                        <a:pt x="1471613" y="140681"/>
                        <a:pt x="1471613" y="314159"/>
                      </a:cubicBezTo>
                      <a:close/>
                    </a:path>
                  </a:pathLst>
                </a:custGeom>
                <a:solidFill>
                  <a:srgbClr val="50E1C4"/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" name="Freeform: Shape 79">
                  <a:extLst>
                    <a:ext uri="{FF2B5EF4-FFF2-40B4-BE49-F238E27FC236}">
                      <a16:creationId xmlns:a16="http://schemas.microsoft.com/office/drawing/2014/main" id="{FC7F7027-8A05-8D74-AF1A-543479348FC4}"/>
                    </a:ext>
                  </a:extLst>
                </p:cNvPr>
                <p:cNvSpPr/>
                <p:nvPr/>
              </p:nvSpPr>
              <p:spPr>
                <a:xfrm>
                  <a:off x="4427049" y="3421842"/>
                  <a:ext cx="704332" cy="525424"/>
                </a:xfrm>
                <a:custGeom>
                  <a:gdLst>
                    <a:gd name="connsiteX0" fmla="*/ 673508 w 704332"/>
                    <a:gd name="connsiteY0" fmla="*/ 725 h 525424"/>
                    <a:gd name="connsiteX1" fmla="*/ 73266 w 704332"/>
                    <a:gd name="connsiteY1" fmla="*/ 155325 h 525424"/>
                    <a:gd name="connsiteX2" fmla="*/ 515562 w 704332"/>
                    <a:gd name="connsiteY2" fmla="*/ 524980 h 525424"/>
                    <a:gd name="connsiteX3" fmla="*/ 561201 w 704332"/>
                    <a:gd name="connsiteY3" fmla="*/ 262136 h 525424"/>
                    <a:gd name="connsiteX4" fmla="*/ 673508 w 704332"/>
                    <a:gd name="connsiteY4" fmla="*/ 725 h 52542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04332" h="525424">
                      <a:moveTo>
                        <a:pt x="673508" y="725"/>
                      </a:moveTo>
                      <a:cubicBezTo>
                        <a:pt x="673508" y="725"/>
                        <a:pt x="321774" y="-20303"/>
                        <a:pt x="73266" y="155325"/>
                      </a:cubicBezTo>
                      <a:cubicBezTo>
                        <a:pt x="-175242" y="330953"/>
                        <a:pt x="267293" y="513750"/>
                        <a:pt x="515562" y="524980"/>
                      </a:cubicBezTo>
                      <a:cubicBezTo>
                        <a:pt x="763831" y="536211"/>
                        <a:pt x="754512" y="297739"/>
                        <a:pt x="561201" y="262136"/>
                      </a:cubicBezTo>
                      <a:cubicBezTo>
                        <a:pt x="405167" y="234179"/>
                        <a:pt x="331332" y="31071"/>
                        <a:pt x="673508" y="725"/>
                      </a:cubicBezTo>
                      <a:close/>
                    </a:path>
                  </a:pathLst>
                </a:custGeom>
                <a:solidFill>
                  <a:srgbClr val="FFFFFF">
                    <a:alpha val="25000"/>
                  </a:srgbClr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B50CDE5B-7481-5E7A-32C6-932935102EF4}"/>
                  </a:ext>
                </a:extLst>
              </p:cNvPr>
              <p:cNvGrpSpPr/>
              <p:nvPr/>
            </p:nvGrpSpPr>
            <p:grpSpPr>
              <a:xfrm>
                <a:off x="5365581" y="1695302"/>
                <a:ext cx="2756443" cy="3846112"/>
                <a:chOff x="5512253" y="1884569"/>
                <a:chExt cx="1842187" cy="2570434"/>
              </a:xfrm>
            </p:grpSpPr>
            <p:sp>
              <p:nvSpPr>
                <p:cNvPr id="26" name="Freeform: Shape 25">
                  <a:extLst>
                    <a:ext uri="{FF2B5EF4-FFF2-40B4-BE49-F238E27FC236}">
                      <a16:creationId xmlns:a16="http://schemas.microsoft.com/office/drawing/2014/main" id="{A29B1B3F-D400-8B7D-1E9D-E377B8E991AB}"/>
                    </a:ext>
                  </a:extLst>
                </p:cNvPr>
                <p:cNvSpPr/>
                <p:nvPr/>
              </p:nvSpPr>
              <p:spPr>
                <a:xfrm>
                  <a:off x="5512253" y="2009237"/>
                  <a:ext cx="678778" cy="949567"/>
                </a:xfrm>
                <a:custGeom>
                  <a:gdLst>
                    <a:gd name="connsiteX0" fmla="*/ 120243 w 678778"/>
                    <a:gd name="connsiteY0" fmla="*/ 345893 h 949567"/>
                    <a:gd name="connsiteX1" fmla="*/ 99788 w 678778"/>
                    <a:gd name="connsiteY1" fmla="*/ 947640 h 949567"/>
                    <a:gd name="connsiteX2" fmla="*/ 46091 w 678778"/>
                    <a:gd name="connsiteY2" fmla="*/ 891385 h 949567"/>
                    <a:gd name="connsiteX3" fmla="*/ 46091 w 678778"/>
                    <a:gd name="connsiteY3" fmla="*/ 360383 h 949567"/>
                    <a:gd name="connsiteX4" fmla="*/ 88707 w 678778"/>
                    <a:gd name="connsiteY4" fmla="*/ 237221 h 949567"/>
                    <a:gd name="connsiteX5" fmla="*/ 232752 w 678778"/>
                    <a:gd name="connsiteY5" fmla="*/ 134089 h 949567"/>
                    <a:gd name="connsiteX6" fmla="*/ 599680 w 678778"/>
                    <a:gd name="connsiteY6" fmla="*/ -154 h 949567"/>
                    <a:gd name="connsiteX7" fmla="*/ 678096 w 678778"/>
                    <a:gd name="connsiteY7" fmla="*/ 5386 h 949567"/>
                    <a:gd name="connsiteX8" fmla="*/ 614595 w 678778"/>
                    <a:gd name="connsiteY8" fmla="*/ 25416 h 949567"/>
                    <a:gd name="connsiteX9" fmla="*/ 348241 w 678778"/>
                    <a:gd name="connsiteY9" fmla="*/ 144743 h 949567"/>
                    <a:gd name="connsiteX10" fmla="*/ 130471 w 678778"/>
                    <a:gd name="connsiteY10" fmla="*/ 236794 h 949567"/>
                    <a:gd name="connsiteX11" fmla="*/ 120243 w 678778"/>
                    <a:gd name="connsiteY11" fmla="*/ 345893 h 9495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678778" h="949566">
                      <a:moveTo>
                        <a:pt x="120243" y="345893"/>
                      </a:moveTo>
                      <a:cubicBezTo>
                        <a:pt x="96378" y="711117"/>
                        <a:pt x="257894" y="973636"/>
                        <a:pt x="99788" y="947640"/>
                      </a:cubicBezTo>
                      <a:cubicBezTo>
                        <a:pt x="78053" y="944230"/>
                        <a:pt x="57172" y="911842"/>
                        <a:pt x="46091" y="891385"/>
                      </a:cubicBezTo>
                      <a:cubicBezTo>
                        <a:pt x="22226" y="851326"/>
                        <a:pt x="-45963" y="754160"/>
                        <a:pt x="46091" y="360383"/>
                      </a:cubicBezTo>
                      <a:cubicBezTo>
                        <a:pt x="54016" y="317425"/>
                        <a:pt x="68380" y="275874"/>
                        <a:pt x="88707" y="237221"/>
                      </a:cubicBezTo>
                      <a:cubicBezTo>
                        <a:pt x="115556" y="191621"/>
                        <a:pt x="153909" y="172018"/>
                        <a:pt x="232752" y="134089"/>
                      </a:cubicBezTo>
                      <a:cubicBezTo>
                        <a:pt x="462453" y="22859"/>
                        <a:pt x="522544" y="2403"/>
                        <a:pt x="599680" y="-154"/>
                      </a:cubicBezTo>
                      <a:cubicBezTo>
                        <a:pt x="620989" y="-154"/>
                        <a:pt x="677243" y="-154"/>
                        <a:pt x="678096" y="5386"/>
                      </a:cubicBezTo>
                      <a:cubicBezTo>
                        <a:pt x="678947" y="10927"/>
                        <a:pt x="657212" y="16467"/>
                        <a:pt x="614595" y="25416"/>
                      </a:cubicBezTo>
                      <a:cubicBezTo>
                        <a:pt x="529362" y="65476"/>
                        <a:pt x="439015" y="105535"/>
                        <a:pt x="348241" y="144743"/>
                      </a:cubicBezTo>
                      <a:cubicBezTo>
                        <a:pt x="274942" y="176833"/>
                        <a:pt x="202366" y="207517"/>
                        <a:pt x="130471" y="236794"/>
                      </a:cubicBezTo>
                      <a:cubicBezTo>
                        <a:pt x="125784" y="263643"/>
                        <a:pt x="123227" y="302424"/>
                        <a:pt x="120243" y="345893"/>
                      </a:cubicBezTo>
                      <a:close/>
                    </a:path>
                  </a:pathLst>
                </a:custGeom>
                <a:solidFill>
                  <a:srgbClr val="50E1C4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" name="Freeform: Shape 32">
                  <a:extLst>
                    <a:ext uri="{FF2B5EF4-FFF2-40B4-BE49-F238E27FC236}">
                      <a16:creationId xmlns:a16="http://schemas.microsoft.com/office/drawing/2014/main" id="{D56B8F71-71A1-98F9-AC44-0FF854706DFD}"/>
                    </a:ext>
                  </a:extLst>
                </p:cNvPr>
                <p:cNvSpPr/>
                <p:nvPr/>
              </p:nvSpPr>
              <p:spPr>
                <a:xfrm>
                  <a:off x="6112165" y="2291785"/>
                  <a:ext cx="329852" cy="246323"/>
                </a:xfrm>
                <a:custGeom>
                  <a:gdLst>
                    <a:gd name="connsiteX0" fmla="*/ 329194 w 329852"/>
                    <a:gd name="connsiteY0" fmla="*/ 143890 h 246323"/>
                    <a:gd name="connsiteX1" fmla="*/ 273366 w 329852"/>
                    <a:gd name="connsiteY1" fmla="*/ 246170 h 246323"/>
                    <a:gd name="connsiteX2" fmla="*/ 178332 w 329852"/>
                    <a:gd name="connsiteY2" fmla="*/ 209520 h 246323"/>
                    <a:gd name="connsiteX3" fmla="*/ 160857 w 329852"/>
                    <a:gd name="connsiteY3" fmla="*/ 202275 h 246323"/>
                    <a:gd name="connsiteX4" fmla="*/ 113980 w 329852"/>
                    <a:gd name="connsiteY4" fmla="*/ 181393 h 246323"/>
                    <a:gd name="connsiteX5" fmla="*/ 88838 w 329852"/>
                    <a:gd name="connsiteY5" fmla="*/ 170312 h 246323"/>
                    <a:gd name="connsiteX6" fmla="*/ 48352 w 329852"/>
                    <a:gd name="connsiteY6" fmla="*/ 151561 h 246323"/>
                    <a:gd name="connsiteX7" fmla="*/ -659 w 329852"/>
                    <a:gd name="connsiteY7" fmla="*/ 127696 h 246323"/>
                    <a:gd name="connsiteX8" fmla="*/ -659 w 329852"/>
                    <a:gd name="connsiteY8" fmla="*/ 127696 h 246323"/>
                    <a:gd name="connsiteX9" fmla="*/ 41958 w 329852"/>
                    <a:gd name="connsiteY9" fmla="*/ -154 h 246323"/>
                    <a:gd name="connsiteX10" fmla="*/ 50055 w 329852"/>
                    <a:gd name="connsiteY10" fmla="*/ 2829 h 246323"/>
                    <a:gd name="connsiteX11" fmla="*/ 73920 w 329852"/>
                    <a:gd name="connsiteY11" fmla="*/ 11779 h 246323"/>
                    <a:gd name="connsiteX12" fmla="*/ 92245 w 329852"/>
                    <a:gd name="connsiteY12" fmla="*/ 18171 h 246323"/>
                    <a:gd name="connsiteX13" fmla="*/ 116964 w 329852"/>
                    <a:gd name="connsiteY13" fmla="*/ 27121 h 246323"/>
                    <a:gd name="connsiteX14" fmla="*/ 150630 w 329852"/>
                    <a:gd name="connsiteY14" fmla="*/ 39053 h 246323"/>
                    <a:gd name="connsiteX15" fmla="*/ 176628 w 329852"/>
                    <a:gd name="connsiteY15" fmla="*/ 48429 h 246323"/>
                    <a:gd name="connsiteX16" fmla="*/ 219245 w 329852"/>
                    <a:gd name="connsiteY16" fmla="*/ 65475 h 246323"/>
                    <a:gd name="connsiteX17" fmla="*/ 223079 w 329852"/>
                    <a:gd name="connsiteY17" fmla="*/ 65475 h 246323"/>
                    <a:gd name="connsiteX18" fmla="*/ 234586 w 329852"/>
                    <a:gd name="connsiteY18" fmla="*/ 69311 h 246323"/>
                    <a:gd name="connsiteX19" fmla="*/ 274646 w 329852"/>
                    <a:gd name="connsiteY19" fmla="*/ 84653 h 246323"/>
                    <a:gd name="connsiteX20" fmla="*/ 317262 w 329852"/>
                    <a:gd name="connsiteY20" fmla="*/ 100421 h 246323"/>
                    <a:gd name="connsiteX21" fmla="*/ 329194 w 329852"/>
                    <a:gd name="connsiteY21" fmla="*/ 143890 h 24632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29852" h="246320">
                      <a:moveTo>
                        <a:pt x="329194" y="143890"/>
                      </a:moveTo>
                      <a:lnTo>
                        <a:pt x="273366" y="246170"/>
                      </a:lnTo>
                      <a:cubicBezTo>
                        <a:pt x="266548" y="243613"/>
                        <a:pt x="238420" y="234663"/>
                        <a:pt x="178332" y="209520"/>
                      </a:cubicBezTo>
                      <a:lnTo>
                        <a:pt x="160857" y="202275"/>
                      </a:lnTo>
                      <a:lnTo>
                        <a:pt x="113980" y="181393"/>
                      </a:lnTo>
                      <a:cubicBezTo>
                        <a:pt x="105456" y="177131"/>
                        <a:pt x="96933" y="173722"/>
                        <a:pt x="88838" y="170312"/>
                      </a:cubicBezTo>
                      <a:lnTo>
                        <a:pt x="48352" y="151561"/>
                      </a:lnTo>
                      <a:cubicBezTo>
                        <a:pt x="32157" y="143890"/>
                        <a:pt x="15536" y="136219"/>
                        <a:pt x="-659" y="127696"/>
                      </a:cubicBezTo>
                      <a:lnTo>
                        <a:pt x="-659" y="127696"/>
                      </a:lnTo>
                      <a:cubicBezTo>
                        <a:pt x="14259" y="85079"/>
                        <a:pt x="28747" y="42463"/>
                        <a:pt x="41958" y="-154"/>
                      </a:cubicBezTo>
                      <a:cubicBezTo>
                        <a:pt x="44942" y="-154"/>
                        <a:pt x="47498" y="2403"/>
                        <a:pt x="50055" y="2829"/>
                      </a:cubicBezTo>
                      <a:lnTo>
                        <a:pt x="73920" y="11779"/>
                      </a:lnTo>
                      <a:lnTo>
                        <a:pt x="92245" y="18171"/>
                      </a:lnTo>
                      <a:cubicBezTo>
                        <a:pt x="99916" y="21154"/>
                        <a:pt x="108866" y="23711"/>
                        <a:pt x="116964" y="27121"/>
                      </a:cubicBezTo>
                      <a:cubicBezTo>
                        <a:pt x="125061" y="30530"/>
                        <a:pt x="139549" y="35218"/>
                        <a:pt x="150630" y="39053"/>
                      </a:cubicBezTo>
                      <a:cubicBezTo>
                        <a:pt x="161711" y="42889"/>
                        <a:pt x="167678" y="45872"/>
                        <a:pt x="176628" y="48429"/>
                      </a:cubicBezTo>
                      <a:lnTo>
                        <a:pt x="219245" y="65475"/>
                      </a:lnTo>
                      <a:lnTo>
                        <a:pt x="223079" y="65475"/>
                      </a:lnTo>
                      <a:cubicBezTo>
                        <a:pt x="226915" y="65475"/>
                        <a:pt x="230323" y="67606"/>
                        <a:pt x="234586" y="69311"/>
                      </a:cubicBezTo>
                      <a:lnTo>
                        <a:pt x="274646" y="84653"/>
                      </a:lnTo>
                      <a:cubicBezTo>
                        <a:pt x="289134" y="89341"/>
                        <a:pt x="304478" y="94881"/>
                        <a:pt x="317262" y="100421"/>
                      </a:cubicBezTo>
                      <a:cubicBezTo>
                        <a:pt x="319648" y="115294"/>
                        <a:pt x="323653" y="129869"/>
                        <a:pt x="329194" y="143890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6" name="Freeform: Shape 35">
                  <a:extLst>
                    <a:ext uri="{FF2B5EF4-FFF2-40B4-BE49-F238E27FC236}">
                      <a16:creationId xmlns:a16="http://schemas.microsoft.com/office/drawing/2014/main" id="{C8C369F2-6B6E-A7DF-EBA0-076F6C4BDA6A}"/>
                    </a:ext>
                  </a:extLst>
                </p:cNvPr>
                <p:cNvSpPr/>
                <p:nvPr/>
              </p:nvSpPr>
              <p:spPr>
                <a:xfrm>
                  <a:off x="5884594" y="2041199"/>
                  <a:ext cx="324260" cy="380701"/>
                </a:xfrm>
                <a:custGeom>
                  <a:gdLst>
                    <a:gd name="connsiteX0" fmla="*/ -659 w 324260"/>
                    <a:gd name="connsiteY0" fmla="*/ 80818 h 380701"/>
                    <a:gd name="connsiteX1" fmla="*/ 212424 w 324260"/>
                    <a:gd name="connsiteY1" fmla="*/ 371037 h 380701"/>
                    <a:gd name="connsiteX2" fmla="*/ 284447 w 324260"/>
                    <a:gd name="connsiteY2" fmla="*/ 368054 h 380701"/>
                    <a:gd name="connsiteX3" fmla="*/ 321947 w 324260"/>
                    <a:gd name="connsiteY3" fmla="*/ 288361 h 380701"/>
                    <a:gd name="connsiteX4" fmla="*/ 108864 w 324260"/>
                    <a:gd name="connsiteY4" fmla="*/ -154 h 38070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24260" h="380701">
                      <a:moveTo>
                        <a:pt x="-659" y="80818"/>
                      </a:moveTo>
                      <a:cubicBezTo>
                        <a:pt x="24016" y="204278"/>
                        <a:pt x="102005" y="310521"/>
                        <a:pt x="212424" y="371037"/>
                      </a:cubicBezTo>
                      <a:cubicBezTo>
                        <a:pt x="234841" y="384717"/>
                        <a:pt x="263266" y="383566"/>
                        <a:pt x="284447" y="368054"/>
                      </a:cubicBezTo>
                      <a:cubicBezTo>
                        <a:pt x="313509" y="353010"/>
                        <a:pt x="328894" y="320365"/>
                        <a:pt x="321947" y="288361"/>
                      </a:cubicBezTo>
                      <a:lnTo>
                        <a:pt x="108864" y="-154"/>
                      </a:ln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8" name="Freeform: Shape 37">
                  <a:extLst>
                    <a:ext uri="{FF2B5EF4-FFF2-40B4-BE49-F238E27FC236}">
                      <a16:creationId xmlns:a16="http://schemas.microsoft.com/office/drawing/2014/main" id="{79C11420-7211-CDE3-96A8-2A66C0103D36}"/>
                    </a:ext>
                  </a:extLst>
                </p:cNvPr>
                <p:cNvSpPr/>
                <p:nvPr/>
              </p:nvSpPr>
              <p:spPr>
                <a:xfrm>
                  <a:off x="5895248" y="2074440"/>
                  <a:ext cx="593649" cy="474748"/>
                </a:xfrm>
                <a:custGeom>
                  <a:gdLst>
                    <a:gd name="connsiteX0" fmla="*/ 592991 w 593649"/>
                    <a:gd name="connsiteY0" fmla="*/ 275576 h 474748"/>
                    <a:gd name="connsiteX1" fmla="*/ 546111 w 593649"/>
                    <a:gd name="connsiteY1" fmla="*/ 360809 h 474748"/>
                    <a:gd name="connsiteX2" fmla="*/ 490283 w 593649"/>
                    <a:gd name="connsiteY2" fmla="*/ 463089 h 474748"/>
                    <a:gd name="connsiteX3" fmla="*/ 483892 w 593649"/>
                    <a:gd name="connsiteY3" fmla="*/ 474595 h 474748"/>
                    <a:gd name="connsiteX4" fmla="*/ 238420 w 593649"/>
                    <a:gd name="connsiteY4" fmla="*/ 374446 h 474748"/>
                    <a:gd name="connsiteX5" fmla="*/ 38548 w 593649"/>
                    <a:gd name="connsiteY5" fmla="*/ 203980 h 474748"/>
                    <a:gd name="connsiteX6" fmla="*/ -659 w 593649"/>
                    <a:gd name="connsiteY6" fmla="*/ 90620 h 474748"/>
                    <a:gd name="connsiteX7" fmla="*/ 119094 w 593649"/>
                    <a:gd name="connsiteY7" fmla="*/ 8369 h 474748"/>
                    <a:gd name="connsiteX8" fmla="*/ 125485 w 593649"/>
                    <a:gd name="connsiteY8" fmla="*/ 3255 h 474748"/>
                    <a:gd name="connsiteX9" fmla="*/ 129322 w 593649"/>
                    <a:gd name="connsiteY9" fmla="*/ 3255 h 474748"/>
                    <a:gd name="connsiteX10" fmla="*/ 134009 w 593649"/>
                    <a:gd name="connsiteY10" fmla="*/ -154 h 474748"/>
                    <a:gd name="connsiteX11" fmla="*/ 289560 w 593649"/>
                    <a:gd name="connsiteY11" fmla="*/ 224436 h 47474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593649" h="474748">
                      <a:moveTo>
                        <a:pt x="592991" y="275576"/>
                      </a:moveTo>
                      <a:lnTo>
                        <a:pt x="546111" y="360809"/>
                      </a:lnTo>
                      <a:lnTo>
                        <a:pt x="490283" y="463089"/>
                      </a:lnTo>
                      <a:cubicBezTo>
                        <a:pt x="488153" y="466924"/>
                        <a:pt x="486022" y="470334"/>
                        <a:pt x="483892" y="474595"/>
                      </a:cubicBezTo>
                      <a:lnTo>
                        <a:pt x="238420" y="374446"/>
                      </a:lnTo>
                      <a:cubicBezTo>
                        <a:pt x="154209" y="342271"/>
                        <a:pt x="83636" y="282054"/>
                        <a:pt x="38548" y="203980"/>
                      </a:cubicBezTo>
                      <a:cubicBezTo>
                        <a:pt x="19456" y="168565"/>
                        <a:pt x="6245" y="130253"/>
                        <a:pt x="-659" y="90620"/>
                      </a:cubicBezTo>
                      <a:lnTo>
                        <a:pt x="119094" y="8369"/>
                      </a:lnTo>
                      <a:lnTo>
                        <a:pt x="125485" y="3255"/>
                      </a:lnTo>
                      <a:lnTo>
                        <a:pt x="129322" y="3255"/>
                      </a:lnTo>
                      <a:lnTo>
                        <a:pt x="134009" y="-154"/>
                      </a:lnTo>
                      <a:cubicBezTo>
                        <a:pt x="185576" y="75278"/>
                        <a:pt x="237567" y="149857"/>
                        <a:pt x="289560" y="224436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0" name="Freeform: Shape 39">
                  <a:extLst>
                    <a:ext uri="{FF2B5EF4-FFF2-40B4-BE49-F238E27FC236}">
                      <a16:creationId xmlns:a16="http://schemas.microsoft.com/office/drawing/2014/main" id="{D5E6A26A-1E82-2AA8-F666-46943B4AFFBD}"/>
                    </a:ext>
                  </a:extLst>
                </p:cNvPr>
                <p:cNvSpPr/>
                <p:nvPr/>
              </p:nvSpPr>
              <p:spPr>
                <a:xfrm>
                  <a:off x="5846665" y="1963580"/>
                  <a:ext cx="180267" cy="156885"/>
                </a:xfrm>
                <a:custGeom>
                  <a:gdLst>
                    <a:gd name="connsiteX0" fmla="*/ 179609 w 180267"/>
                    <a:gd name="connsiteY0" fmla="*/ 114115 h 156885"/>
                    <a:gd name="connsiteX1" fmla="*/ 37271 w 180267"/>
                    <a:gd name="connsiteY1" fmla="*/ 156732 h 156885"/>
                    <a:gd name="connsiteX2" fmla="*/ -659 w 180267"/>
                    <a:gd name="connsiteY2" fmla="*/ 59566 h 156885"/>
                    <a:gd name="connsiteX3" fmla="*/ 50482 w 180267"/>
                    <a:gd name="connsiteY3" fmla="*/ 20359 h 156885"/>
                    <a:gd name="connsiteX4" fmla="*/ 139976 w 180267"/>
                    <a:gd name="connsiteY4" fmla="*/ -97 h 15688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80267" h="156885">
                      <a:moveTo>
                        <a:pt x="179609" y="114115"/>
                      </a:moveTo>
                      <a:lnTo>
                        <a:pt x="37271" y="156732"/>
                      </a:lnTo>
                      <a:lnTo>
                        <a:pt x="-659" y="59566"/>
                      </a:lnTo>
                      <a:cubicBezTo>
                        <a:pt x="13788" y="43414"/>
                        <a:pt x="31132" y="30118"/>
                        <a:pt x="50482" y="20359"/>
                      </a:cubicBezTo>
                      <a:cubicBezTo>
                        <a:pt x="78139" y="6167"/>
                        <a:pt x="108908" y="-865"/>
                        <a:pt x="139976" y="-97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" name="Freeform: Shape 41">
                  <a:extLst>
                    <a:ext uri="{FF2B5EF4-FFF2-40B4-BE49-F238E27FC236}">
                      <a16:creationId xmlns:a16="http://schemas.microsoft.com/office/drawing/2014/main" id="{FBF12068-2D74-4FA4-1618-2AFC10944A3C}"/>
                    </a:ext>
                  </a:extLst>
                </p:cNvPr>
                <p:cNvSpPr/>
                <p:nvPr/>
              </p:nvSpPr>
              <p:spPr>
                <a:xfrm>
                  <a:off x="5582153" y="1884569"/>
                  <a:ext cx="649765" cy="372270"/>
                </a:xfrm>
                <a:custGeom>
                  <a:gdLst>
                    <a:gd name="connsiteX0" fmla="*/ 58014 w 649765"/>
                    <a:gd name="connsiteY0" fmla="*/ 372116 h 372270"/>
                    <a:gd name="connsiteX1" fmla="*/ 48213 w 649765"/>
                    <a:gd name="connsiteY1" fmla="*/ 365724 h 372270"/>
                    <a:gd name="connsiteX2" fmla="*/ 56 w 649765"/>
                    <a:gd name="connsiteY2" fmla="*/ 251511 h 372270"/>
                    <a:gd name="connsiteX3" fmla="*/ 6023 w 649765"/>
                    <a:gd name="connsiteY3" fmla="*/ 237448 h 372270"/>
                    <a:gd name="connsiteX4" fmla="*/ 553218 w 649765"/>
                    <a:gd name="connsiteY4" fmla="*/ 4761 h 372270"/>
                    <a:gd name="connsiteX5" fmla="*/ 638452 w 649765"/>
                    <a:gd name="connsiteY5" fmla="*/ 39707 h 372270"/>
                    <a:gd name="connsiteX6" fmla="*/ 643992 w 649765"/>
                    <a:gd name="connsiteY6" fmla="*/ 52918 h 372270"/>
                    <a:gd name="connsiteX7" fmla="*/ 643992 w 649765"/>
                    <a:gd name="connsiteY7" fmla="*/ 103206 h 372270"/>
                    <a:gd name="connsiteX8" fmla="*/ 609046 w 649765"/>
                    <a:gd name="connsiteY8" fmla="*/ 138577 h 372270"/>
                    <a:gd name="connsiteX9" fmla="*/ 61424 w 649765"/>
                    <a:gd name="connsiteY9" fmla="*/ 369986 h 372270"/>
                    <a:gd name="connsiteX10" fmla="*/ 23921 w 649765"/>
                    <a:gd name="connsiteY10" fmla="*/ 253216 h 372270"/>
                    <a:gd name="connsiteX11" fmla="*/ 63981 w 649765"/>
                    <a:gd name="connsiteY11" fmla="*/ 347399 h 372270"/>
                    <a:gd name="connsiteX12" fmla="*/ 601375 w 649765"/>
                    <a:gd name="connsiteY12" fmla="*/ 120253 h 372270"/>
                    <a:gd name="connsiteX13" fmla="*/ 625836 w 649765"/>
                    <a:gd name="connsiteY13" fmla="*/ 65192 h 372270"/>
                    <a:gd name="connsiteX14" fmla="*/ 624814 w 649765"/>
                    <a:gd name="connsiteY14" fmla="*/ 62720 h 372270"/>
                    <a:gd name="connsiteX15" fmla="*/ 619274 w 649765"/>
                    <a:gd name="connsiteY15" fmla="*/ 49509 h 372270"/>
                    <a:gd name="connsiteX16" fmla="*/ 564213 w 649765"/>
                    <a:gd name="connsiteY16" fmla="*/ 25047 h 372270"/>
                    <a:gd name="connsiteX17" fmla="*/ 561742 w 649765"/>
                    <a:gd name="connsiteY17" fmla="*/ 26070 h 37227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49765" h="372270">
                      <a:moveTo>
                        <a:pt x="58014" y="372116"/>
                      </a:moveTo>
                      <a:cubicBezTo>
                        <a:pt x="53795" y="372031"/>
                        <a:pt x="50002" y="369559"/>
                        <a:pt x="48213" y="365724"/>
                      </a:cubicBezTo>
                      <a:lnTo>
                        <a:pt x="56" y="251511"/>
                      </a:lnTo>
                      <a:cubicBezTo>
                        <a:pt x="-2033" y="245971"/>
                        <a:pt x="610" y="239792"/>
                        <a:pt x="6023" y="237448"/>
                      </a:cubicBezTo>
                      <a:lnTo>
                        <a:pt x="553218" y="4761"/>
                      </a:lnTo>
                      <a:cubicBezTo>
                        <a:pt x="586416" y="-8833"/>
                        <a:pt x="624346" y="6722"/>
                        <a:pt x="638452" y="39707"/>
                      </a:cubicBezTo>
                      <a:lnTo>
                        <a:pt x="643992" y="52918"/>
                      </a:lnTo>
                      <a:cubicBezTo>
                        <a:pt x="650812" y="68985"/>
                        <a:pt x="650812" y="87139"/>
                        <a:pt x="643992" y="103206"/>
                      </a:cubicBezTo>
                      <a:cubicBezTo>
                        <a:pt x="637643" y="119272"/>
                        <a:pt x="625027" y="132014"/>
                        <a:pt x="609046" y="138577"/>
                      </a:cubicBezTo>
                      <a:lnTo>
                        <a:pt x="61424" y="369986"/>
                      </a:lnTo>
                      <a:close/>
                      <a:moveTo>
                        <a:pt x="23921" y="253216"/>
                      </a:moveTo>
                      <a:lnTo>
                        <a:pt x="63981" y="347399"/>
                      </a:lnTo>
                      <a:lnTo>
                        <a:pt x="601375" y="120253"/>
                      </a:lnTo>
                      <a:cubicBezTo>
                        <a:pt x="623324" y="111814"/>
                        <a:pt x="634319" y="87139"/>
                        <a:pt x="625836" y="65192"/>
                      </a:cubicBezTo>
                      <a:cubicBezTo>
                        <a:pt x="625540" y="64339"/>
                        <a:pt x="625199" y="63530"/>
                        <a:pt x="624814" y="62720"/>
                      </a:cubicBezTo>
                      <a:lnTo>
                        <a:pt x="619274" y="49509"/>
                      </a:lnTo>
                      <a:cubicBezTo>
                        <a:pt x="610836" y="27561"/>
                        <a:pt x="586162" y="16566"/>
                        <a:pt x="564213" y="25047"/>
                      </a:cubicBezTo>
                      <a:cubicBezTo>
                        <a:pt x="563363" y="25345"/>
                        <a:pt x="562551" y="25686"/>
                        <a:pt x="561742" y="26070"/>
                      </a:cubicBez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3" name="Freeform: Shape 42">
                  <a:extLst>
                    <a:ext uri="{FF2B5EF4-FFF2-40B4-BE49-F238E27FC236}">
                      <a16:creationId xmlns:a16="http://schemas.microsoft.com/office/drawing/2014/main" id="{D1950E1C-BCC7-A3F9-6AAB-481E173421CF}"/>
                    </a:ext>
                  </a:extLst>
                </p:cNvPr>
                <p:cNvSpPr/>
                <p:nvPr/>
              </p:nvSpPr>
              <p:spPr>
                <a:xfrm>
                  <a:off x="6170550" y="2421766"/>
                  <a:ext cx="772639" cy="1078199"/>
                </a:xfrm>
                <a:custGeom>
                  <a:gdLst>
                    <a:gd name="connsiteX0" fmla="*/ 771981 w 772639"/>
                    <a:gd name="connsiteY0" fmla="*/ 1070801 h 1078199"/>
                    <a:gd name="connsiteX1" fmla="*/ -659 w 772639"/>
                    <a:gd name="connsiteY1" fmla="*/ 1078046 h 1078199"/>
                    <a:gd name="connsiteX2" fmla="*/ 141682 w 772639"/>
                    <a:gd name="connsiteY2" fmla="*/ -154 h 1078199"/>
                    <a:gd name="connsiteX3" fmla="*/ 330900 w 772639"/>
                    <a:gd name="connsiteY3" fmla="*/ 284525 h 107819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772639" h="1078199">
                      <a:moveTo>
                        <a:pt x="771981" y="1070801"/>
                      </a:moveTo>
                      <a:lnTo>
                        <a:pt x="-659" y="1078046"/>
                      </a:lnTo>
                      <a:cubicBezTo>
                        <a:pt x="46518" y="718916"/>
                        <a:pt x="93952" y="359530"/>
                        <a:pt x="141682" y="-154"/>
                      </a:cubicBezTo>
                      <a:lnTo>
                        <a:pt x="330900" y="284525"/>
                      </a:lnTo>
                      <a:close/>
                    </a:path>
                  </a:pathLst>
                </a:custGeom>
                <a:solidFill>
                  <a:srgbClr val="C4C8D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4" name="Freeform: Shape 43">
                  <a:extLst>
                    <a:ext uri="{FF2B5EF4-FFF2-40B4-BE49-F238E27FC236}">
                      <a16:creationId xmlns:a16="http://schemas.microsoft.com/office/drawing/2014/main" id="{CE75ABDE-161C-241D-B195-8CDB6866804A}"/>
                    </a:ext>
                  </a:extLst>
                </p:cNvPr>
                <p:cNvSpPr/>
                <p:nvPr/>
              </p:nvSpPr>
              <p:spPr>
                <a:xfrm>
                  <a:off x="6308627" y="2369633"/>
                  <a:ext cx="353719" cy="691738"/>
                </a:xfrm>
                <a:custGeom>
                  <a:gdLst>
                    <a:gd name="connsiteX0" fmla="*/ -659 w 353719"/>
                    <a:gd name="connsiteY0" fmla="*/ 662248 h 691738"/>
                    <a:gd name="connsiteX1" fmla="*/ 201770 w 353719"/>
                    <a:gd name="connsiteY1" fmla="*/ 688670 h 691738"/>
                    <a:gd name="connsiteX2" fmla="*/ 353061 w 353719"/>
                    <a:gd name="connsiteY2" fmla="*/ 639661 h 691738"/>
                    <a:gd name="connsiteX3" fmla="*/ 229472 w 353719"/>
                    <a:gd name="connsiteY3" fmla="*/ 102692 h 691738"/>
                    <a:gd name="connsiteX4" fmla="*/ 186856 w 353719"/>
                    <a:gd name="connsiteY4" fmla="*/ 6378 h 691738"/>
                    <a:gd name="connsiteX5" fmla="*/ 129324 w 353719"/>
                    <a:gd name="connsiteY5" fmla="*/ 412 h 691738"/>
                    <a:gd name="connsiteX6" fmla="*/ 15109 w 353719"/>
                    <a:gd name="connsiteY6" fmla="*/ 59223 h 69173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3719" h="691738">
                      <a:moveTo>
                        <a:pt x="-659" y="662248"/>
                      </a:moveTo>
                      <a:cubicBezTo>
                        <a:pt x="63565" y="687733"/>
                        <a:pt x="133158" y="696852"/>
                        <a:pt x="201770" y="688670"/>
                      </a:cubicBezTo>
                      <a:cubicBezTo>
                        <a:pt x="254914" y="682406"/>
                        <a:pt x="306309" y="665742"/>
                        <a:pt x="353061" y="639661"/>
                      </a:cubicBezTo>
                      <a:cubicBezTo>
                        <a:pt x="339593" y="455387"/>
                        <a:pt x="297915" y="274309"/>
                        <a:pt x="229472" y="102692"/>
                      </a:cubicBezTo>
                      <a:cubicBezTo>
                        <a:pt x="216261" y="69451"/>
                        <a:pt x="202197" y="37062"/>
                        <a:pt x="186856" y="6378"/>
                      </a:cubicBezTo>
                      <a:cubicBezTo>
                        <a:pt x="168232" y="753"/>
                        <a:pt x="148713" y="-1250"/>
                        <a:pt x="129324" y="412"/>
                      </a:cubicBezTo>
                      <a:cubicBezTo>
                        <a:pt x="85173" y="4844"/>
                        <a:pt x="44346" y="25854"/>
                        <a:pt x="15109" y="59223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5" name="Freeform: Shape 44">
                  <a:extLst>
                    <a:ext uri="{FF2B5EF4-FFF2-40B4-BE49-F238E27FC236}">
                      <a16:creationId xmlns:a16="http://schemas.microsoft.com/office/drawing/2014/main" id="{656F8B1B-6DC1-8341-B1FC-A8C1E2444944}"/>
                    </a:ext>
                  </a:extLst>
                </p:cNvPr>
                <p:cNvSpPr/>
                <p:nvPr/>
              </p:nvSpPr>
              <p:spPr>
                <a:xfrm>
                  <a:off x="6253653" y="3025643"/>
                  <a:ext cx="285958" cy="628594"/>
                </a:xfrm>
                <a:custGeom>
                  <a:gdLst>
                    <a:gd name="connsiteX0" fmla="*/ 285300 w 285958"/>
                    <a:gd name="connsiteY0" fmla="*/ 16892 h 628594"/>
                    <a:gd name="connsiteX1" fmla="*/ 285300 w 285958"/>
                    <a:gd name="connsiteY1" fmla="*/ 32234 h 628594"/>
                    <a:gd name="connsiteX2" fmla="*/ 262712 w 285958"/>
                    <a:gd name="connsiteY2" fmla="*/ 339500 h 628594"/>
                    <a:gd name="connsiteX3" fmla="*/ 262712 w 285958"/>
                    <a:gd name="connsiteY3" fmla="*/ 345040 h 628594"/>
                    <a:gd name="connsiteX4" fmla="*/ 262712 w 285958"/>
                    <a:gd name="connsiteY4" fmla="*/ 368479 h 628594"/>
                    <a:gd name="connsiteX5" fmla="*/ 259728 w 285958"/>
                    <a:gd name="connsiteY5" fmla="*/ 411096 h 628594"/>
                    <a:gd name="connsiteX6" fmla="*/ 259728 w 285958"/>
                    <a:gd name="connsiteY6" fmla="*/ 431126 h 628594"/>
                    <a:gd name="connsiteX7" fmla="*/ 259728 w 285958"/>
                    <a:gd name="connsiteY7" fmla="*/ 452008 h 628594"/>
                    <a:gd name="connsiteX8" fmla="*/ 256321 w 285958"/>
                    <a:gd name="connsiteY8" fmla="*/ 497182 h 628594"/>
                    <a:gd name="connsiteX9" fmla="*/ 256321 w 285958"/>
                    <a:gd name="connsiteY9" fmla="*/ 518490 h 628594"/>
                    <a:gd name="connsiteX10" fmla="*/ 252911 w 285958"/>
                    <a:gd name="connsiteY10" fmla="*/ 564942 h 628594"/>
                    <a:gd name="connsiteX11" fmla="*/ 252911 w 285958"/>
                    <a:gd name="connsiteY11" fmla="*/ 596052 h 628594"/>
                    <a:gd name="connsiteX12" fmla="*/ 252911 w 285958"/>
                    <a:gd name="connsiteY12" fmla="*/ 623753 h 628594"/>
                    <a:gd name="connsiteX13" fmla="*/ 252911 w 285958"/>
                    <a:gd name="connsiteY13" fmla="*/ 628441 h 628594"/>
                    <a:gd name="connsiteX14" fmla="*/ 149353 w 285958"/>
                    <a:gd name="connsiteY14" fmla="*/ 621622 h 628594"/>
                    <a:gd name="connsiteX15" fmla="*/ -659 w 285958"/>
                    <a:gd name="connsiteY15" fmla="*/ 610968 h 628594"/>
                    <a:gd name="connsiteX16" fmla="*/ -659 w 285958"/>
                    <a:gd name="connsiteY16" fmla="*/ 607985 h 628594"/>
                    <a:gd name="connsiteX17" fmla="*/ -659 w 285958"/>
                    <a:gd name="connsiteY17" fmla="*/ 568351 h 628594"/>
                    <a:gd name="connsiteX18" fmla="*/ 12552 w 285958"/>
                    <a:gd name="connsiteY18" fmla="*/ 376151 h 628594"/>
                    <a:gd name="connsiteX19" fmla="*/ 12552 w 285958"/>
                    <a:gd name="connsiteY19" fmla="*/ 368054 h 628594"/>
                    <a:gd name="connsiteX20" fmla="*/ 18946 w 285958"/>
                    <a:gd name="connsiteY20" fmla="*/ 277706 h 628594"/>
                    <a:gd name="connsiteX21" fmla="*/ 30451 w 285958"/>
                    <a:gd name="connsiteY21" fmla="*/ 118320 h 628594"/>
                    <a:gd name="connsiteX22" fmla="*/ 51759 w 285958"/>
                    <a:gd name="connsiteY22" fmla="*/ -154 h 628594"/>
                    <a:gd name="connsiteX23" fmla="*/ 232453 w 285958"/>
                    <a:gd name="connsiteY23" fmla="*/ 12631 h 628594"/>
                    <a:gd name="connsiteX24" fmla="*/ 270809 w 285958"/>
                    <a:gd name="connsiteY24" fmla="*/ 15614 h 62859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285958" h="628594">
                      <a:moveTo>
                        <a:pt x="285300" y="16892"/>
                      </a:moveTo>
                      <a:lnTo>
                        <a:pt x="285300" y="32234"/>
                      </a:lnTo>
                      <a:lnTo>
                        <a:pt x="262712" y="339500"/>
                      </a:lnTo>
                      <a:lnTo>
                        <a:pt x="262712" y="345040"/>
                      </a:lnTo>
                      <a:lnTo>
                        <a:pt x="262712" y="368479"/>
                      </a:lnTo>
                      <a:lnTo>
                        <a:pt x="259728" y="411096"/>
                      </a:lnTo>
                      <a:lnTo>
                        <a:pt x="259728" y="431126"/>
                      </a:lnTo>
                      <a:lnTo>
                        <a:pt x="259728" y="452008"/>
                      </a:lnTo>
                      <a:cubicBezTo>
                        <a:pt x="259728" y="452008"/>
                        <a:pt x="256321" y="497182"/>
                        <a:pt x="256321" y="497182"/>
                      </a:cubicBezTo>
                      <a:lnTo>
                        <a:pt x="256321" y="518490"/>
                      </a:lnTo>
                      <a:lnTo>
                        <a:pt x="252911" y="564942"/>
                      </a:lnTo>
                      <a:lnTo>
                        <a:pt x="252911" y="596052"/>
                      </a:lnTo>
                      <a:lnTo>
                        <a:pt x="252911" y="623753"/>
                      </a:lnTo>
                      <a:lnTo>
                        <a:pt x="252911" y="628441"/>
                      </a:lnTo>
                      <a:cubicBezTo>
                        <a:pt x="252911" y="628441"/>
                        <a:pt x="149353" y="621622"/>
                        <a:pt x="149353" y="621622"/>
                      </a:cubicBezTo>
                      <a:lnTo>
                        <a:pt x="-659" y="610968"/>
                      </a:lnTo>
                      <a:cubicBezTo>
                        <a:pt x="-659" y="610968"/>
                        <a:pt x="-659" y="607985"/>
                        <a:pt x="-659" y="607985"/>
                      </a:cubicBezTo>
                      <a:lnTo>
                        <a:pt x="-659" y="568351"/>
                      </a:lnTo>
                      <a:lnTo>
                        <a:pt x="12552" y="376151"/>
                      </a:lnTo>
                      <a:cubicBezTo>
                        <a:pt x="12766" y="373466"/>
                        <a:pt x="12766" y="370739"/>
                        <a:pt x="12552" y="368054"/>
                      </a:cubicBezTo>
                      <a:cubicBezTo>
                        <a:pt x="12552" y="368054"/>
                        <a:pt x="18946" y="277706"/>
                        <a:pt x="18946" y="277706"/>
                      </a:cubicBezTo>
                      <a:lnTo>
                        <a:pt x="30451" y="118320"/>
                      </a:lnTo>
                      <a:cubicBezTo>
                        <a:pt x="37697" y="78686"/>
                        <a:pt x="44942" y="39053"/>
                        <a:pt x="51759" y="-154"/>
                      </a:cubicBezTo>
                      <a:lnTo>
                        <a:pt x="232453" y="12631"/>
                      </a:lnTo>
                      <a:lnTo>
                        <a:pt x="270809" y="15614"/>
                      </a:ln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6" name="Freeform: Shape 45">
                  <a:extLst>
                    <a:ext uri="{FF2B5EF4-FFF2-40B4-BE49-F238E27FC236}">
                      <a16:creationId xmlns:a16="http://schemas.microsoft.com/office/drawing/2014/main" id="{BD8EBB22-3A14-1C82-B213-BF0FC6BE2889}"/>
                    </a:ext>
                  </a:extLst>
                </p:cNvPr>
                <p:cNvSpPr/>
                <p:nvPr/>
              </p:nvSpPr>
              <p:spPr>
                <a:xfrm>
                  <a:off x="6247335" y="3565221"/>
                  <a:ext cx="258322" cy="247433"/>
                </a:xfrm>
                <a:custGeom>
                  <a:gdLst>
                    <a:gd name="connsiteX0" fmla="*/ 253337 w 258322"/>
                    <a:gd name="connsiteY0" fmla="*/ 88436 h 247433"/>
                    <a:gd name="connsiteX1" fmla="*/ 255894 w 258322"/>
                    <a:gd name="connsiteY1" fmla="*/ 142559 h 247433"/>
                    <a:gd name="connsiteX2" fmla="*/ 248224 w 258322"/>
                    <a:gd name="connsiteY2" fmla="*/ 171965 h 247433"/>
                    <a:gd name="connsiteX3" fmla="*/ 245667 w 258322"/>
                    <a:gd name="connsiteY3" fmla="*/ 176653 h 247433"/>
                    <a:gd name="connsiteX4" fmla="*/ 81591 w 258322"/>
                    <a:gd name="connsiteY4" fmla="*/ 237168 h 247433"/>
                    <a:gd name="connsiteX5" fmla="*/ -659 w 258322"/>
                    <a:gd name="connsiteY5" fmla="*/ 129348 h 247433"/>
                    <a:gd name="connsiteX6" fmla="*/ -659 w 258322"/>
                    <a:gd name="connsiteY6" fmla="*/ 114006 h 247433"/>
                    <a:gd name="connsiteX7" fmla="*/ 7439 w 258322"/>
                    <a:gd name="connsiteY7" fmla="*/ 75225 h 247433"/>
                    <a:gd name="connsiteX8" fmla="*/ 14683 w 258322"/>
                    <a:gd name="connsiteY8" fmla="*/ 60310 h 247433"/>
                    <a:gd name="connsiteX9" fmla="*/ 43238 w 258322"/>
                    <a:gd name="connsiteY9" fmla="*/ 27069 h 247433"/>
                    <a:gd name="connsiteX10" fmla="*/ 51759 w 258322"/>
                    <a:gd name="connsiteY10" fmla="*/ 21528 h 247433"/>
                    <a:gd name="connsiteX11" fmla="*/ 174071 w 258322"/>
                    <a:gd name="connsiteY11" fmla="*/ 10022 h 247433"/>
                    <a:gd name="connsiteX12" fmla="*/ 195803 w 258322"/>
                    <a:gd name="connsiteY12" fmla="*/ 20676 h 247433"/>
                    <a:gd name="connsiteX13" fmla="*/ 212851 w 258322"/>
                    <a:gd name="connsiteY13" fmla="*/ 33887 h 247433"/>
                    <a:gd name="connsiteX14" fmla="*/ 253337 w 258322"/>
                    <a:gd name="connsiteY14" fmla="*/ 88436 h 24743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258322" h="247433">
                      <a:moveTo>
                        <a:pt x="253337" y="88436"/>
                      </a:moveTo>
                      <a:cubicBezTo>
                        <a:pt x="258066" y="106079"/>
                        <a:pt x="258919" y="124532"/>
                        <a:pt x="255894" y="142559"/>
                      </a:cubicBezTo>
                      <a:cubicBezTo>
                        <a:pt x="254615" y="152659"/>
                        <a:pt x="252016" y="162547"/>
                        <a:pt x="248224" y="171965"/>
                      </a:cubicBezTo>
                      <a:lnTo>
                        <a:pt x="245667" y="176653"/>
                      </a:lnTo>
                      <a:cubicBezTo>
                        <a:pt x="215494" y="236913"/>
                        <a:pt x="143685" y="263420"/>
                        <a:pt x="81591" y="237168"/>
                      </a:cubicBezTo>
                      <a:cubicBezTo>
                        <a:pt x="35822" y="219909"/>
                        <a:pt x="3860" y="178059"/>
                        <a:pt x="-659" y="129348"/>
                      </a:cubicBezTo>
                      <a:lnTo>
                        <a:pt x="-659" y="114006"/>
                      </a:lnTo>
                      <a:cubicBezTo>
                        <a:pt x="-60" y="100710"/>
                        <a:pt x="2666" y="87626"/>
                        <a:pt x="7439" y="75225"/>
                      </a:cubicBezTo>
                      <a:cubicBezTo>
                        <a:pt x="9613" y="70111"/>
                        <a:pt x="11998" y="65168"/>
                        <a:pt x="14683" y="60310"/>
                      </a:cubicBezTo>
                      <a:cubicBezTo>
                        <a:pt x="22312" y="47738"/>
                        <a:pt x="31944" y="36530"/>
                        <a:pt x="43238" y="27069"/>
                      </a:cubicBezTo>
                      <a:lnTo>
                        <a:pt x="51759" y="21528"/>
                      </a:lnTo>
                      <a:cubicBezTo>
                        <a:pt x="88026" y="-2550"/>
                        <a:pt x="133926" y="-6854"/>
                        <a:pt x="174071" y="10022"/>
                      </a:cubicBezTo>
                      <a:cubicBezTo>
                        <a:pt x="181570" y="13047"/>
                        <a:pt x="188814" y="16627"/>
                        <a:pt x="195803" y="20676"/>
                      </a:cubicBezTo>
                      <a:cubicBezTo>
                        <a:pt x="195803" y="20676"/>
                        <a:pt x="204754" y="26642"/>
                        <a:pt x="212851" y="33887"/>
                      </a:cubicBezTo>
                      <a:cubicBezTo>
                        <a:pt x="231220" y="47865"/>
                        <a:pt x="245282" y="66787"/>
                        <a:pt x="253337" y="88436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7" name="Freeform: Shape 46">
                  <a:extLst>
                    <a:ext uri="{FF2B5EF4-FFF2-40B4-BE49-F238E27FC236}">
                      <a16:creationId xmlns:a16="http://schemas.microsoft.com/office/drawing/2014/main" id="{7FBA9C8D-5A2D-45BC-BA2D-67E16DEEA215}"/>
                    </a:ext>
                  </a:extLst>
                </p:cNvPr>
                <p:cNvSpPr/>
                <p:nvPr/>
              </p:nvSpPr>
              <p:spPr>
                <a:xfrm>
                  <a:off x="6438183" y="3009448"/>
                  <a:ext cx="365224" cy="654165"/>
                </a:xfrm>
                <a:custGeom>
                  <a:gdLst>
                    <a:gd name="connsiteX0" fmla="*/ 364566 w 365224"/>
                    <a:gd name="connsiteY0" fmla="*/ 596479 h 654165"/>
                    <a:gd name="connsiteX1" fmla="*/ 263565 w 365224"/>
                    <a:gd name="connsiteY1" fmla="*/ 621196 h 654165"/>
                    <a:gd name="connsiteX2" fmla="*/ 127191 w 365224"/>
                    <a:gd name="connsiteY2" fmla="*/ 654011 h 654165"/>
                    <a:gd name="connsiteX3" fmla="*/ 127191 w 365224"/>
                    <a:gd name="connsiteY3" fmla="*/ 651028 h 654165"/>
                    <a:gd name="connsiteX4" fmla="*/ 117388 w 365224"/>
                    <a:gd name="connsiteY4" fmla="*/ 611821 h 654165"/>
                    <a:gd name="connsiteX5" fmla="*/ 78608 w 365224"/>
                    <a:gd name="connsiteY5" fmla="*/ 447746 h 654165"/>
                    <a:gd name="connsiteX6" fmla="*/ 73494 w 365224"/>
                    <a:gd name="connsiteY6" fmla="*/ 427291 h 654165"/>
                    <a:gd name="connsiteX7" fmla="*/ 70937 w 365224"/>
                    <a:gd name="connsiteY7" fmla="*/ 416636 h 654165"/>
                    <a:gd name="connsiteX8" fmla="*/ 64970 w 365224"/>
                    <a:gd name="connsiteY8" fmla="*/ 388936 h 654165"/>
                    <a:gd name="connsiteX9" fmla="*/ 59003 w 365224"/>
                    <a:gd name="connsiteY9" fmla="*/ 363792 h 654165"/>
                    <a:gd name="connsiteX10" fmla="*/ 50906 w 365224"/>
                    <a:gd name="connsiteY10" fmla="*/ 327994 h 654165"/>
                    <a:gd name="connsiteX11" fmla="*/ 14256 w 365224"/>
                    <a:gd name="connsiteY11" fmla="*/ 172443 h 654165"/>
                    <a:gd name="connsiteX12" fmla="*/ -659 w 365224"/>
                    <a:gd name="connsiteY12" fmla="*/ 53543 h 654165"/>
                    <a:gd name="connsiteX13" fmla="*/ 89688 w 365224"/>
                    <a:gd name="connsiteY13" fmla="*/ 32234 h 654165"/>
                    <a:gd name="connsiteX14" fmla="*/ 174922 w 365224"/>
                    <a:gd name="connsiteY14" fmla="*/ 11779 h 654165"/>
                    <a:gd name="connsiteX15" fmla="*/ 223929 w 365224"/>
                    <a:gd name="connsiteY15" fmla="*/ -154 h 654165"/>
                    <a:gd name="connsiteX16" fmla="*/ 227766 w 365224"/>
                    <a:gd name="connsiteY16" fmla="*/ 14762 h 654165"/>
                    <a:gd name="connsiteX17" fmla="*/ 296805 w 365224"/>
                    <a:gd name="connsiteY17" fmla="*/ 307538 h 654165"/>
                    <a:gd name="connsiteX18" fmla="*/ 296805 w 365224"/>
                    <a:gd name="connsiteY18" fmla="*/ 314783 h 654165"/>
                    <a:gd name="connsiteX19" fmla="*/ 301492 w 365224"/>
                    <a:gd name="connsiteY19" fmla="*/ 332256 h 654165"/>
                    <a:gd name="connsiteX20" fmla="*/ 314703 w 365224"/>
                    <a:gd name="connsiteY20" fmla="*/ 387657 h 654165"/>
                    <a:gd name="connsiteX21" fmla="*/ 323227 w 365224"/>
                    <a:gd name="connsiteY21" fmla="*/ 424734 h 654165"/>
                    <a:gd name="connsiteX22" fmla="*/ 328340 w 365224"/>
                    <a:gd name="connsiteY22" fmla="*/ 447320 h 654165"/>
                    <a:gd name="connsiteX23" fmla="*/ 333454 w 365224"/>
                    <a:gd name="connsiteY23" fmla="*/ 468203 h 654165"/>
                    <a:gd name="connsiteX24" fmla="*/ 338568 w 365224"/>
                    <a:gd name="connsiteY24" fmla="*/ 489511 h 654165"/>
                    <a:gd name="connsiteX25" fmla="*/ 349649 w 365224"/>
                    <a:gd name="connsiteY25" fmla="*/ 535111 h 654165"/>
                    <a:gd name="connsiteX26" fmla="*/ 356893 w 365224"/>
                    <a:gd name="connsiteY26" fmla="*/ 565369 h 654165"/>
                    <a:gd name="connsiteX27" fmla="*/ 363286 w 365224"/>
                    <a:gd name="connsiteY27" fmla="*/ 592217 h 6541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</a:cxnLst>
                  <a:rect l="l" t="t" r="r" b="b"/>
                  <a:pathLst>
                    <a:path w="365224" h="654165">
                      <a:moveTo>
                        <a:pt x="364566" y="596479"/>
                      </a:moveTo>
                      <a:cubicBezTo>
                        <a:pt x="364566" y="596479"/>
                        <a:pt x="263565" y="621196"/>
                        <a:pt x="263565" y="621196"/>
                      </a:cubicBezTo>
                      <a:lnTo>
                        <a:pt x="127191" y="654011"/>
                      </a:lnTo>
                      <a:cubicBezTo>
                        <a:pt x="127064" y="653031"/>
                        <a:pt x="127064" y="652008"/>
                        <a:pt x="127191" y="651028"/>
                      </a:cubicBezTo>
                      <a:lnTo>
                        <a:pt x="117388" y="611821"/>
                      </a:lnTo>
                      <a:lnTo>
                        <a:pt x="78608" y="447746"/>
                      </a:lnTo>
                      <a:cubicBezTo>
                        <a:pt x="78608" y="447746"/>
                        <a:pt x="73494" y="427291"/>
                        <a:pt x="73494" y="427291"/>
                      </a:cubicBezTo>
                      <a:lnTo>
                        <a:pt x="70937" y="416636"/>
                      </a:lnTo>
                      <a:cubicBezTo>
                        <a:pt x="70937" y="416636"/>
                        <a:pt x="64970" y="388936"/>
                        <a:pt x="64970" y="388936"/>
                      </a:cubicBezTo>
                      <a:lnTo>
                        <a:pt x="59003" y="363792"/>
                      </a:lnTo>
                      <a:lnTo>
                        <a:pt x="50906" y="327994"/>
                      </a:lnTo>
                      <a:lnTo>
                        <a:pt x="14256" y="172443"/>
                      </a:lnTo>
                      <a:cubicBezTo>
                        <a:pt x="9142" y="132810"/>
                        <a:pt x="4455" y="93177"/>
                        <a:pt x="-659" y="53543"/>
                      </a:cubicBezTo>
                      <a:lnTo>
                        <a:pt x="89688" y="32234"/>
                      </a:lnTo>
                      <a:lnTo>
                        <a:pt x="174922" y="11779"/>
                      </a:lnTo>
                      <a:lnTo>
                        <a:pt x="223929" y="-154"/>
                      </a:lnTo>
                      <a:lnTo>
                        <a:pt x="227766" y="14762"/>
                      </a:lnTo>
                      <a:lnTo>
                        <a:pt x="296805" y="307538"/>
                      </a:lnTo>
                      <a:lnTo>
                        <a:pt x="296805" y="314783"/>
                      </a:lnTo>
                      <a:lnTo>
                        <a:pt x="301492" y="332256"/>
                      </a:lnTo>
                      <a:lnTo>
                        <a:pt x="314703" y="387657"/>
                      </a:lnTo>
                      <a:lnTo>
                        <a:pt x="323227" y="424734"/>
                      </a:lnTo>
                      <a:lnTo>
                        <a:pt x="328340" y="447320"/>
                      </a:lnTo>
                      <a:lnTo>
                        <a:pt x="333454" y="468203"/>
                      </a:lnTo>
                      <a:lnTo>
                        <a:pt x="338568" y="489511"/>
                      </a:lnTo>
                      <a:lnTo>
                        <a:pt x="349649" y="535111"/>
                      </a:lnTo>
                      <a:lnTo>
                        <a:pt x="356893" y="565369"/>
                      </a:lnTo>
                      <a:lnTo>
                        <a:pt x="363286" y="592217"/>
                      </a:ln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8" name="Freeform: Shape 47">
                  <a:extLst>
                    <a:ext uri="{FF2B5EF4-FFF2-40B4-BE49-F238E27FC236}">
                      <a16:creationId xmlns:a16="http://schemas.microsoft.com/office/drawing/2014/main" id="{42E2CA9D-B5B7-FB8E-6F4E-D7C97D8CA2A3}"/>
                    </a:ext>
                  </a:extLst>
                </p:cNvPr>
                <p:cNvSpPr/>
                <p:nvPr/>
              </p:nvSpPr>
              <p:spPr>
                <a:xfrm>
                  <a:off x="6563670" y="3553519"/>
                  <a:ext cx="259671" cy="246222"/>
                </a:xfrm>
                <a:custGeom>
                  <a:gdLst>
                    <a:gd name="connsiteX0" fmla="*/ 239503 w 259671"/>
                    <a:gd name="connsiteY0" fmla="*/ 52408 h 246222"/>
                    <a:gd name="connsiteX1" fmla="*/ 257830 w 259671"/>
                    <a:gd name="connsiteY1" fmla="*/ 103122 h 246222"/>
                    <a:gd name="connsiteX2" fmla="*/ 257830 w 259671"/>
                    <a:gd name="connsiteY2" fmla="*/ 133379 h 246222"/>
                    <a:gd name="connsiteX3" fmla="*/ 257830 w 259671"/>
                    <a:gd name="connsiteY3" fmla="*/ 138919 h 246222"/>
                    <a:gd name="connsiteX4" fmla="*/ 119326 w 259671"/>
                    <a:gd name="connsiteY4" fmla="*/ 245461 h 246222"/>
                    <a:gd name="connsiteX5" fmla="*/ 8522 w 259671"/>
                    <a:gd name="connsiteY5" fmla="*/ 167046 h 246222"/>
                    <a:gd name="connsiteX6" fmla="*/ 3408 w 259671"/>
                    <a:gd name="connsiteY6" fmla="*/ 152130 h 246222"/>
                    <a:gd name="connsiteX7" fmla="*/ -426 w 259671"/>
                    <a:gd name="connsiteY7" fmla="*/ 112497 h 246222"/>
                    <a:gd name="connsiteX8" fmla="*/ 2131 w 259671"/>
                    <a:gd name="connsiteY8" fmla="*/ 95877 h 246222"/>
                    <a:gd name="connsiteX9" fmla="*/ 19602 w 259671"/>
                    <a:gd name="connsiteY9" fmla="*/ 55817 h 246222"/>
                    <a:gd name="connsiteX10" fmla="*/ 25996 w 259671"/>
                    <a:gd name="connsiteY10" fmla="*/ 47720 h 246222"/>
                    <a:gd name="connsiteX11" fmla="*/ 138928 w 259671"/>
                    <a:gd name="connsiteY11" fmla="*/ 415 h 246222"/>
                    <a:gd name="connsiteX12" fmla="*/ 162794 w 259671"/>
                    <a:gd name="connsiteY12" fmla="*/ 4251 h 246222"/>
                    <a:gd name="connsiteX13" fmla="*/ 183251 w 259671"/>
                    <a:gd name="connsiteY13" fmla="*/ 11496 h 246222"/>
                    <a:gd name="connsiteX14" fmla="*/ 239503 w 259671"/>
                    <a:gd name="connsiteY14" fmla="*/ 52408 h 2462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259671" h="246222">
                      <a:moveTo>
                        <a:pt x="239503" y="52408"/>
                      </a:moveTo>
                      <a:cubicBezTo>
                        <a:pt x="249221" y="67793"/>
                        <a:pt x="255484" y="85095"/>
                        <a:pt x="257830" y="103122"/>
                      </a:cubicBezTo>
                      <a:cubicBezTo>
                        <a:pt x="259407" y="113137"/>
                        <a:pt x="259407" y="123365"/>
                        <a:pt x="257830" y="133379"/>
                      </a:cubicBezTo>
                      <a:cubicBezTo>
                        <a:pt x="258041" y="135212"/>
                        <a:pt x="258041" y="137087"/>
                        <a:pt x="257830" y="138919"/>
                      </a:cubicBezTo>
                      <a:cubicBezTo>
                        <a:pt x="246919" y="205359"/>
                        <a:pt x="186362" y="251981"/>
                        <a:pt x="119326" y="245461"/>
                      </a:cubicBezTo>
                      <a:cubicBezTo>
                        <a:pt x="70402" y="242691"/>
                        <a:pt x="27401" y="212263"/>
                        <a:pt x="8522" y="167046"/>
                      </a:cubicBezTo>
                      <a:lnTo>
                        <a:pt x="3408" y="152130"/>
                      </a:lnTo>
                      <a:cubicBezTo>
                        <a:pt x="84" y="139218"/>
                        <a:pt x="-1238" y="125836"/>
                        <a:pt x="-426" y="112497"/>
                      </a:cubicBezTo>
                      <a:cubicBezTo>
                        <a:pt x="-2" y="106915"/>
                        <a:pt x="851" y="101331"/>
                        <a:pt x="2131" y="95877"/>
                      </a:cubicBezTo>
                      <a:cubicBezTo>
                        <a:pt x="5538" y="81600"/>
                        <a:pt x="11464" y="68048"/>
                        <a:pt x="19602" y="55817"/>
                      </a:cubicBezTo>
                      <a:cubicBezTo>
                        <a:pt x="21478" y="52919"/>
                        <a:pt x="23608" y="50192"/>
                        <a:pt x="25996" y="47720"/>
                      </a:cubicBezTo>
                      <a:cubicBezTo>
                        <a:pt x="53399" y="14095"/>
                        <a:pt x="95758" y="-3633"/>
                        <a:pt x="138928" y="415"/>
                      </a:cubicBezTo>
                      <a:cubicBezTo>
                        <a:pt x="146984" y="1012"/>
                        <a:pt x="154954" y="2291"/>
                        <a:pt x="162794" y="4251"/>
                      </a:cubicBezTo>
                      <a:cubicBezTo>
                        <a:pt x="169783" y="6169"/>
                        <a:pt x="176603" y="8598"/>
                        <a:pt x="183251" y="11496"/>
                      </a:cubicBezTo>
                      <a:cubicBezTo>
                        <a:pt x="205496" y="19550"/>
                        <a:pt x="224971" y="33742"/>
                        <a:pt x="239503" y="52408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9" name="Freeform: Shape 48">
                  <a:extLst>
                    <a:ext uri="{FF2B5EF4-FFF2-40B4-BE49-F238E27FC236}">
                      <a16:creationId xmlns:a16="http://schemas.microsoft.com/office/drawing/2014/main" id="{1C591B23-6D04-3A5E-882C-11E100575883}"/>
                    </a:ext>
                  </a:extLst>
                </p:cNvPr>
                <p:cNvSpPr/>
                <p:nvPr/>
              </p:nvSpPr>
              <p:spPr>
                <a:xfrm>
                  <a:off x="6248965" y="3728390"/>
                  <a:ext cx="244619" cy="621349"/>
                </a:xfrm>
                <a:custGeom>
                  <a:gdLst>
                    <a:gd name="connsiteX0" fmla="*/ 0 w 244619"/>
                    <a:gd name="connsiteY0" fmla="*/ 0 h 621349"/>
                    <a:gd name="connsiteX1" fmla="*/ 244619 w 244619"/>
                    <a:gd name="connsiteY1" fmla="*/ 426 h 621349"/>
                    <a:gd name="connsiteX2" fmla="*/ 244619 w 244619"/>
                    <a:gd name="connsiteY2" fmla="*/ 9376 h 621349"/>
                    <a:gd name="connsiteX3" fmla="*/ 244619 w 244619"/>
                    <a:gd name="connsiteY3" fmla="*/ 49009 h 621349"/>
                    <a:gd name="connsiteX4" fmla="*/ 244193 w 244619"/>
                    <a:gd name="connsiteY4" fmla="*/ 403579 h 621349"/>
                    <a:gd name="connsiteX5" fmla="*/ 244193 w 244619"/>
                    <a:gd name="connsiteY5" fmla="*/ 485829 h 621349"/>
                    <a:gd name="connsiteX6" fmla="*/ 244193 w 244619"/>
                    <a:gd name="connsiteY6" fmla="*/ 614531 h 621349"/>
                    <a:gd name="connsiteX7" fmla="*/ 55828 w 244619"/>
                    <a:gd name="connsiteY7" fmla="*/ 621350 h 6213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44619" h="621349">
                      <a:moveTo>
                        <a:pt x="0" y="0"/>
                      </a:moveTo>
                      <a:lnTo>
                        <a:pt x="244619" y="426"/>
                      </a:lnTo>
                      <a:lnTo>
                        <a:pt x="244619" y="9376"/>
                      </a:lnTo>
                      <a:lnTo>
                        <a:pt x="244619" y="49009"/>
                      </a:lnTo>
                      <a:lnTo>
                        <a:pt x="244193" y="403579"/>
                      </a:lnTo>
                      <a:lnTo>
                        <a:pt x="244193" y="485829"/>
                      </a:lnTo>
                      <a:lnTo>
                        <a:pt x="244193" y="614531"/>
                      </a:lnTo>
                      <a:lnTo>
                        <a:pt x="55828" y="621350"/>
                      </a:lnTo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0" name="Freeform: Shape 49">
                  <a:extLst>
                    <a:ext uri="{FF2B5EF4-FFF2-40B4-BE49-F238E27FC236}">
                      <a16:creationId xmlns:a16="http://schemas.microsoft.com/office/drawing/2014/main" id="{A2EFA94A-27F0-81B1-9BBD-BCD14F2FA5A3}"/>
                    </a:ext>
                  </a:extLst>
                </p:cNvPr>
                <p:cNvSpPr/>
                <p:nvPr/>
              </p:nvSpPr>
              <p:spPr>
                <a:xfrm>
                  <a:off x="6065352" y="4330563"/>
                  <a:ext cx="490453" cy="124440"/>
                </a:xfrm>
                <a:custGeom>
                  <a:gdLst>
                    <a:gd name="connsiteX0" fmla="*/ 489795 w 490453"/>
                    <a:gd name="connsiteY0" fmla="*/ 98717 h 124440"/>
                    <a:gd name="connsiteX1" fmla="*/ 482549 w 490453"/>
                    <a:gd name="connsiteY1" fmla="*/ 111501 h 124440"/>
                    <a:gd name="connsiteX2" fmla="*/ 478715 w 490453"/>
                    <a:gd name="connsiteY2" fmla="*/ 114485 h 124440"/>
                    <a:gd name="connsiteX3" fmla="*/ 212361 w 490453"/>
                    <a:gd name="connsiteY3" fmla="*/ 124286 h 124440"/>
                    <a:gd name="connsiteX4" fmla="*/ 3538 w 490453"/>
                    <a:gd name="connsiteY4" fmla="*/ 124286 h 124440"/>
                    <a:gd name="connsiteX5" fmla="*/ 555 w 490453"/>
                    <a:gd name="connsiteY5" fmla="*/ 111928 h 124440"/>
                    <a:gd name="connsiteX6" fmla="*/ 555 w 490453"/>
                    <a:gd name="connsiteY6" fmla="*/ 109371 h 124440"/>
                    <a:gd name="connsiteX7" fmla="*/ 555 w 490453"/>
                    <a:gd name="connsiteY7" fmla="*/ 85079 h 124440"/>
                    <a:gd name="connsiteX8" fmla="*/ 202557 w 490453"/>
                    <a:gd name="connsiteY8" fmla="*/ -154 h 124440"/>
                    <a:gd name="connsiteX9" fmla="*/ 284810 w 490453"/>
                    <a:gd name="connsiteY9" fmla="*/ -154 h 124440"/>
                    <a:gd name="connsiteX10" fmla="*/ 417773 w 490453"/>
                    <a:gd name="connsiteY10" fmla="*/ -154 h 124440"/>
                    <a:gd name="connsiteX11" fmla="*/ 436525 w 490453"/>
                    <a:gd name="connsiteY11" fmla="*/ -154 h 124440"/>
                    <a:gd name="connsiteX12" fmla="*/ 436525 w 490453"/>
                    <a:gd name="connsiteY12" fmla="*/ 8369 h 124440"/>
                    <a:gd name="connsiteX13" fmla="*/ 457406 w 490453"/>
                    <a:gd name="connsiteY13" fmla="*/ 64624 h 124440"/>
                    <a:gd name="connsiteX14" fmla="*/ 459963 w 490453"/>
                    <a:gd name="connsiteY14" fmla="*/ 67606 h 124440"/>
                    <a:gd name="connsiteX15" fmla="*/ 463371 w 490453"/>
                    <a:gd name="connsiteY15" fmla="*/ 71442 h 124440"/>
                    <a:gd name="connsiteX16" fmla="*/ 471044 w 490453"/>
                    <a:gd name="connsiteY16" fmla="*/ 78260 h 124440"/>
                    <a:gd name="connsiteX17" fmla="*/ 485959 w 490453"/>
                    <a:gd name="connsiteY17" fmla="*/ 94455 h 124440"/>
                    <a:gd name="connsiteX18" fmla="*/ 489795 w 490453"/>
                    <a:gd name="connsiteY18" fmla="*/ 98717 h 1244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90453" h="124440">
                      <a:moveTo>
                        <a:pt x="489795" y="98717"/>
                      </a:moveTo>
                      <a:cubicBezTo>
                        <a:pt x="489325" y="103831"/>
                        <a:pt x="486684" y="108476"/>
                        <a:pt x="482549" y="111501"/>
                      </a:cubicBezTo>
                      <a:lnTo>
                        <a:pt x="478715" y="114485"/>
                      </a:lnTo>
                      <a:lnTo>
                        <a:pt x="212361" y="124286"/>
                      </a:lnTo>
                      <a:lnTo>
                        <a:pt x="3538" y="124286"/>
                      </a:lnTo>
                      <a:cubicBezTo>
                        <a:pt x="2048" y="120323"/>
                        <a:pt x="1023" y="116147"/>
                        <a:pt x="555" y="111928"/>
                      </a:cubicBezTo>
                      <a:cubicBezTo>
                        <a:pt x="555" y="111928"/>
                        <a:pt x="555" y="111928"/>
                        <a:pt x="555" y="109371"/>
                      </a:cubicBezTo>
                      <a:cubicBezTo>
                        <a:pt x="-1063" y="101359"/>
                        <a:pt x="-1063" y="93091"/>
                        <a:pt x="555" y="85079"/>
                      </a:cubicBezTo>
                      <a:cubicBezTo>
                        <a:pt x="15896" y="38201"/>
                        <a:pt x="95165" y="3255"/>
                        <a:pt x="202557" y="-154"/>
                      </a:cubicBezTo>
                      <a:lnTo>
                        <a:pt x="284810" y="-154"/>
                      </a:lnTo>
                      <a:lnTo>
                        <a:pt x="417773" y="-154"/>
                      </a:lnTo>
                      <a:lnTo>
                        <a:pt x="436525" y="-154"/>
                      </a:lnTo>
                      <a:cubicBezTo>
                        <a:pt x="436098" y="2659"/>
                        <a:pt x="436098" y="5557"/>
                        <a:pt x="436525" y="8369"/>
                      </a:cubicBezTo>
                      <a:cubicBezTo>
                        <a:pt x="439422" y="28399"/>
                        <a:pt x="446539" y="47576"/>
                        <a:pt x="457406" y="64624"/>
                      </a:cubicBezTo>
                      <a:lnTo>
                        <a:pt x="459963" y="67606"/>
                      </a:lnTo>
                      <a:lnTo>
                        <a:pt x="463371" y="71442"/>
                      </a:lnTo>
                      <a:cubicBezTo>
                        <a:pt x="465717" y="73956"/>
                        <a:pt x="468274" y="76215"/>
                        <a:pt x="471044" y="78260"/>
                      </a:cubicBezTo>
                      <a:cubicBezTo>
                        <a:pt x="477435" y="82139"/>
                        <a:pt x="482634" y="87764"/>
                        <a:pt x="485959" y="94455"/>
                      </a:cubicBezTo>
                      <a:cubicBezTo>
                        <a:pt x="487408" y="95691"/>
                        <a:pt x="488729" y="97140"/>
                        <a:pt x="489795" y="98717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" name="Freeform: Shape 50">
                  <a:extLst>
                    <a:ext uri="{FF2B5EF4-FFF2-40B4-BE49-F238E27FC236}">
                      <a16:creationId xmlns:a16="http://schemas.microsoft.com/office/drawing/2014/main" id="{B0432F2F-9DE4-C3E2-4CB2-F3ADFB223654}"/>
                    </a:ext>
                  </a:extLst>
                </p:cNvPr>
                <p:cNvSpPr/>
                <p:nvPr/>
              </p:nvSpPr>
              <p:spPr>
                <a:xfrm>
                  <a:off x="6065352" y="4319286"/>
                  <a:ext cx="490453" cy="135717"/>
                </a:xfrm>
                <a:custGeom>
                  <a:gdLst>
                    <a:gd name="connsiteX0" fmla="*/ 489795 w 490453"/>
                    <a:gd name="connsiteY0" fmla="*/ 109994 h 135717"/>
                    <a:gd name="connsiteX1" fmla="*/ 482549 w 490453"/>
                    <a:gd name="connsiteY1" fmla="*/ 122778 h 135717"/>
                    <a:gd name="connsiteX2" fmla="*/ 478715 w 490453"/>
                    <a:gd name="connsiteY2" fmla="*/ 125762 h 135717"/>
                    <a:gd name="connsiteX3" fmla="*/ 212361 w 490453"/>
                    <a:gd name="connsiteY3" fmla="*/ 135563 h 135717"/>
                    <a:gd name="connsiteX4" fmla="*/ 3538 w 490453"/>
                    <a:gd name="connsiteY4" fmla="*/ 135563 h 135717"/>
                    <a:gd name="connsiteX5" fmla="*/ 555 w 490453"/>
                    <a:gd name="connsiteY5" fmla="*/ 123205 h 135717"/>
                    <a:gd name="connsiteX6" fmla="*/ 555 w 490453"/>
                    <a:gd name="connsiteY6" fmla="*/ 120648 h 135717"/>
                    <a:gd name="connsiteX7" fmla="*/ 555 w 490453"/>
                    <a:gd name="connsiteY7" fmla="*/ 96356 h 135717"/>
                    <a:gd name="connsiteX8" fmla="*/ 40188 w 490453"/>
                    <a:gd name="connsiteY8" fmla="*/ 33284 h 135717"/>
                    <a:gd name="connsiteX9" fmla="*/ 217048 w 490453"/>
                    <a:gd name="connsiteY9" fmla="*/ 11123 h 135717"/>
                    <a:gd name="connsiteX10" fmla="*/ 240060 w 490453"/>
                    <a:gd name="connsiteY10" fmla="*/ 11123 h 135717"/>
                    <a:gd name="connsiteX11" fmla="*/ 252847 w 490453"/>
                    <a:gd name="connsiteY11" fmla="*/ 26039 h 135717"/>
                    <a:gd name="connsiteX12" fmla="*/ 311232 w 490453"/>
                    <a:gd name="connsiteY12" fmla="*/ 55870 h 135717"/>
                    <a:gd name="connsiteX13" fmla="*/ 353848 w 490453"/>
                    <a:gd name="connsiteY13" fmla="*/ 41381 h 135717"/>
                    <a:gd name="connsiteX14" fmla="*/ 388368 w 490453"/>
                    <a:gd name="connsiteY14" fmla="*/ 53314 h 135717"/>
                    <a:gd name="connsiteX15" fmla="*/ 416493 w 490453"/>
                    <a:gd name="connsiteY15" fmla="*/ 10697 h 135717"/>
                    <a:gd name="connsiteX16" fmla="*/ 435245 w 490453"/>
                    <a:gd name="connsiteY16" fmla="*/ 10697 h 135717"/>
                    <a:gd name="connsiteX17" fmla="*/ 457833 w 490453"/>
                    <a:gd name="connsiteY17" fmla="*/ 75474 h 135717"/>
                    <a:gd name="connsiteX18" fmla="*/ 460390 w 490453"/>
                    <a:gd name="connsiteY18" fmla="*/ 78457 h 135717"/>
                    <a:gd name="connsiteX19" fmla="*/ 463797 w 490453"/>
                    <a:gd name="connsiteY19" fmla="*/ 82292 h 135717"/>
                    <a:gd name="connsiteX20" fmla="*/ 471468 w 490453"/>
                    <a:gd name="connsiteY20" fmla="*/ 89111 h 135717"/>
                    <a:gd name="connsiteX21" fmla="*/ 486385 w 490453"/>
                    <a:gd name="connsiteY21" fmla="*/ 105306 h 135717"/>
                    <a:gd name="connsiteX22" fmla="*/ 489795 w 490453"/>
                    <a:gd name="connsiteY22" fmla="*/ 109994 h 13571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490453" h="135717">
                      <a:moveTo>
                        <a:pt x="489795" y="109994"/>
                      </a:moveTo>
                      <a:cubicBezTo>
                        <a:pt x="489325" y="115107"/>
                        <a:pt x="486684" y="119752"/>
                        <a:pt x="482549" y="122778"/>
                      </a:cubicBezTo>
                      <a:lnTo>
                        <a:pt x="478715" y="125762"/>
                      </a:lnTo>
                      <a:lnTo>
                        <a:pt x="212361" y="135563"/>
                      </a:lnTo>
                      <a:lnTo>
                        <a:pt x="3538" y="135563"/>
                      </a:lnTo>
                      <a:cubicBezTo>
                        <a:pt x="2048" y="131600"/>
                        <a:pt x="1023" y="127424"/>
                        <a:pt x="555" y="123205"/>
                      </a:cubicBezTo>
                      <a:cubicBezTo>
                        <a:pt x="555" y="123205"/>
                        <a:pt x="555" y="123205"/>
                        <a:pt x="555" y="120648"/>
                      </a:cubicBezTo>
                      <a:cubicBezTo>
                        <a:pt x="-1063" y="112636"/>
                        <a:pt x="-1063" y="104368"/>
                        <a:pt x="555" y="96356"/>
                      </a:cubicBezTo>
                      <a:cubicBezTo>
                        <a:pt x="6139" y="71383"/>
                        <a:pt x="20115" y="49137"/>
                        <a:pt x="40188" y="33284"/>
                      </a:cubicBezTo>
                      <a:cubicBezTo>
                        <a:pt x="92395" y="-1449"/>
                        <a:pt x="157896" y="-9631"/>
                        <a:pt x="217048" y="11123"/>
                      </a:cubicBezTo>
                      <a:cubicBezTo>
                        <a:pt x="217048" y="3026"/>
                        <a:pt x="228555" y="3026"/>
                        <a:pt x="240060" y="11123"/>
                      </a:cubicBezTo>
                      <a:cubicBezTo>
                        <a:pt x="245431" y="15043"/>
                        <a:pt x="249819" y="20158"/>
                        <a:pt x="252847" y="26039"/>
                      </a:cubicBezTo>
                      <a:cubicBezTo>
                        <a:pt x="266141" y="45046"/>
                        <a:pt x="288004" y="56254"/>
                        <a:pt x="311232" y="55870"/>
                      </a:cubicBezTo>
                      <a:cubicBezTo>
                        <a:pt x="331687" y="55870"/>
                        <a:pt x="335097" y="40102"/>
                        <a:pt x="353848" y="41381"/>
                      </a:cubicBezTo>
                      <a:cubicBezTo>
                        <a:pt x="372600" y="42659"/>
                        <a:pt x="378137" y="55870"/>
                        <a:pt x="388368" y="53314"/>
                      </a:cubicBezTo>
                      <a:cubicBezTo>
                        <a:pt x="398595" y="50757"/>
                        <a:pt x="396465" y="19220"/>
                        <a:pt x="416493" y="10697"/>
                      </a:cubicBezTo>
                      <a:cubicBezTo>
                        <a:pt x="422588" y="8822"/>
                        <a:pt x="429150" y="8822"/>
                        <a:pt x="435245" y="10697"/>
                      </a:cubicBezTo>
                      <a:cubicBezTo>
                        <a:pt x="456127" y="17942"/>
                        <a:pt x="458683" y="50757"/>
                        <a:pt x="457833" y="75474"/>
                      </a:cubicBezTo>
                      <a:lnTo>
                        <a:pt x="460390" y="78457"/>
                      </a:lnTo>
                      <a:lnTo>
                        <a:pt x="463797" y="82292"/>
                      </a:lnTo>
                      <a:cubicBezTo>
                        <a:pt x="466141" y="84807"/>
                        <a:pt x="468698" y="87066"/>
                        <a:pt x="471468" y="89111"/>
                      </a:cubicBezTo>
                      <a:cubicBezTo>
                        <a:pt x="477861" y="92990"/>
                        <a:pt x="483061" y="98614"/>
                        <a:pt x="486385" y="105306"/>
                      </a:cubicBezTo>
                      <a:cubicBezTo>
                        <a:pt x="487748" y="106712"/>
                        <a:pt x="488856" y="108289"/>
                        <a:pt x="489795" y="109994"/>
                      </a:cubicBezTo>
                      <a:close/>
                    </a:path>
                  </a:pathLst>
                </a:custGeom>
                <a:solidFill>
                  <a:srgbClr val="17137A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" name="Freeform: Shape 51">
                  <a:extLst>
                    <a:ext uri="{FF2B5EF4-FFF2-40B4-BE49-F238E27FC236}">
                      <a16:creationId xmlns:a16="http://schemas.microsoft.com/office/drawing/2014/main" id="{1BCDB805-077E-245D-4B93-9D550CAA607F}"/>
                    </a:ext>
                  </a:extLst>
                </p:cNvPr>
                <p:cNvSpPr/>
                <p:nvPr/>
              </p:nvSpPr>
              <p:spPr>
                <a:xfrm>
                  <a:off x="6641463" y="3589886"/>
                  <a:ext cx="612827" cy="568079"/>
                </a:xfrm>
                <a:custGeom>
                  <a:gdLst>
                    <a:gd name="connsiteX0" fmla="*/ 145519 w 612827"/>
                    <a:gd name="connsiteY0" fmla="*/ -154 h 568079"/>
                    <a:gd name="connsiteX1" fmla="*/ 152763 w 612827"/>
                    <a:gd name="connsiteY1" fmla="*/ 5386 h 568079"/>
                    <a:gd name="connsiteX2" fmla="*/ 183872 w 612827"/>
                    <a:gd name="connsiteY2" fmla="*/ 29678 h 568079"/>
                    <a:gd name="connsiteX3" fmla="*/ 612169 w 612827"/>
                    <a:gd name="connsiteY3" fmla="*/ 440076 h 568079"/>
                    <a:gd name="connsiteX4" fmla="*/ 484319 w 612827"/>
                    <a:gd name="connsiteY4" fmla="*/ 567925 h 568079"/>
                    <a:gd name="connsiteX5" fmla="*/ 373943 w 612827"/>
                    <a:gd name="connsiteY5" fmla="*/ 482692 h 568079"/>
                    <a:gd name="connsiteX6" fmla="*/ 344111 w 612827"/>
                    <a:gd name="connsiteY6" fmla="*/ 460532 h 568079"/>
                    <a:gd name="connsiteX7" fmla="*/ 337293 w 612827"/>
                    <a:gd name="connsiteY7" fmla="*/ 454566 h 568079"/>
                    <a:gd name="connsiteX8" fmla="*/ 315985 w 612827"/>
                    <a:gd name="connsiteY8" fmla="*/ 438371 h 568079"/>
                    <a:gd name="connsiteX9" fmla="*/ 308738 w 612827"/>
                    <a:gd name="connsiteY9" fmla="*/ 432831 h 568079"/>
                    <a:gd name="connsiteX10" fmla="*/ 300641 w 612827"/>
                    <a:gd name="connsiteY10" fmla="*/ 426439 h 568079"/>
                    <a:gd name="connsiteX11" fmla="*/ 271236 w 612827"/>
                    <a:gd name="connsiteY11" fmla="*/ 403852 h 568079"/>
                    <a:gd name="connsiteX12" fmla="*/ 262714 w 612827"/>
                    <a:gd name="connsiteY12" fmla="*/ 397459 h 568079"/>
                    <a:gd name="connsiteX13" fmla="*/ 234586 w 612827"/>
                    <a:gd name="connsiteY13" fmla="*/ 375725 h 568079"/>
                    <a:gd name="connsiteX14" fmla="*/ 226489 w 612827"/>
                    <a:gd name="connsiteY14" fmla="*/ 369333 h 568079"/>
                    <a:gd name="connsiteX15" fmla="*/ 198789 w 612827"/>
                    <a:gd name="connsiteY15" fmla="*/ 348450 h 568079"/>
                    <a:gd name="connsiteX16" fmla="*/ 189839 w 612827"/>
                    <a:gd name="connsiteY16" fmla="*/ 342057 h 568079"/>
                    <a:gd name="connsiteX17" fmla="*/ 160860 w 612827"/>
                    <a:gd name="connsiteY17" fmla="*/ 319045 h 568079"/>
                    <a:gd name="connsiteX18" fmla="*/ 157877 w 612827"/>
                    <a:gd name="connsiteY18" fmla="*/ 316062 h 568079"/>
                    <a:gd name="connsiteX19" fmla="*/ 157877 w 612827"/>
                    <a:gd name="connsiteY19" fmla="*/ 316062 h 568079"/>
                    <a:gd name="connsiteX20" fmla="*/ 124210 w 612827"/>
                    <a:gd name="connsiteY20" fmla="*/ 290918 h 568079"/>
                    <a:gd name="connsiteX21" fmla="*/ 120800 w 612827"/>
                    <a:gd name="connsiteY21" fmla="*/ 287935 h 568079"/>
                    <a:gd name="connsiteX22" fmla="*/ 47925 w 612827"/>
                    <a:gd name="connsiteY22" fmla="*/ 232107 h 568079"/>
                    <a:gd name="connsiteX23" fmla="*/ -659 w 612827"/>
                    <a:gd name="connsiteY23" fmla="*/ 194604 h 56807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</a:cxnLst>
                  <a:rect l="l" t="t" r="r" b="b"/>
                  <a:pathLst>
                    <a:path w="612827" h="568079">
                      <a:moveTo>
                        <a:pt x="145519" y="-154"/>
                      </a:moveTo>
                      <a:lnTo>
                        <a:pt x="152763" y="5386"/>
                      </a:lnTo>
                      <a:lnTo>
                        <a:pt x="183872" y="29678"/>
                      </a:lnTo>
                      <a:lnTo>
                        <a:pt x="612169" y="440076"/>
                      </a:lnTo>
                      <a:lnTo>
                        <a:pt x="484319" y="567925"/>
                      </a:lnTo>
                      <a:lnTo>
                        <a:pt x="373943" y="482692"/>
                      </a:lnTo>
                      <a:lnTo>
                        <a:pt x="344111" y="460532"/>
                      </a:lnTo>
                      <a:lnTo>
                        <a:pt x="337293" y="454566"/>
                      </a:lnTo>
                      <a:lnTo>
                        <a:pt x="315985" y="438371"/>
                      </a:lnTo>
                      <a:lnTo>
                        <a:pt x="308738" y="432831"/>
                      </a:lnTo>
                      <a:lnTo>
                        <a:pt x="300641" y="426439"/>
                      </a:lnTo>
                      <a:lnTo>
                        <a:pt x="271236" y="403852"/>
                      </a:lnTo>
                      <a:lnTo>
                        <a:pt x="262714" y="397459"/>
                      </a:lnTo>
                      <a:lnTo>
                        <a:pt x="234586" y="375725"/>
                      </a:lnTo>
                      <a:lnTo>
                        <a:pt x="226489" y="369333"/>
                      </a:lnTo>
                      <a:lnTo>
                        <a:pt x="198789" y="348450"/>
                      </a:lnTo>
                      <a:lnTo>
                        <a:pt x="189839" y="342057"/>
                      </a:lnTo>
                      <a:lnTo>
                        <a:pt x="160860" y="319045"/>
                      </a:lnTo>
                      <a:cubicBezTo>
                        <a:pt x="160220" y="317723"/>
                        <a:pt x="159198" y="316701"/>
                        <a:pt x="157877" y="316062"/>
                      </a:cubicBezTo>
                      <a:lnTo>
                        <a:pt x="157877" y="316062"/>
                      </a:lnTo>
                      <a:lnTo>
                        <a:pt x="124210" y="290918"/>
                      </a:lnTo>
                      <a:lnTo>
                        <a:pt x="120800" y="287935"/>
                      </a:lnTo>
                      <a:lnTo>
                        <a:pt x="47925" y="232107"/>
                      </a:lnTo>
                      <a:lnTo>
                        <a:pt x="-659" y="194604"/>
                      </a:ln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3" name="Freeform: Shape 52">
                  <a:extLst>
                    <a:ext uri="{FF2B5EF4-FFF2-40B4-BE49-F238E27FC236}">
                      <a16:creationId xmlns:a16="http://schemas.microsoft.com/office/drawing/2014/main" id="{D102671C-99CA-7EBD-45A0-118CC994A571}"/>
                    </a:ext>
                  </a:extLst>
                </p:cNvPr>
                <p:cNvSpPr/>
                <p:nvPr/>
              </p:nvSpPr>
              <p:spPr>
                <a:xfrm>
                  <a:off x="7052664" y="4006250"/>
                  <a:ext cx="301776" cy="389515"/>
                </a:xfrm>
                <a:custGeom>
                  <a:gdLst>
                    <a:gd name="connsiteX0" fmla="*/ 295151 w 301776"/>
                    <a:gd name="connsiteY0" fmla="*/ 21154 h 389515"/>
                    <a:gd name="connsiteX1" fmla="*/ 301118 w 301776"/>
                    <a:gd name="connsiteY1" fmla="*/ 34365 h 389515"/>
                    <a:gd name="connsiteX2" fmla="*/ 301118 w 301776"/>
                    <a:gd name="connsiteY2" fmla="*/ 38627 h 389515"/>
                    <a:gd name="connsiteX3" fmla="*/ 160483 w 301776"/>
                    <a:gd name="connsiteY3" fmla="*/ 238499 h 389515"/>
                    <a:gd name="connsiteX4" fmla="*/ 42434 w 301776"/>
                    <a:gd name="connsiteY4" fmla="*/ 389362 h 389515"/>
                    <a:gd name="connsiteX5" fmla="*/ 30927 w 301776"/>
                    <a:gd name="connsiteY5" fmla="*/ 384248 h 389515"/>
                    <a:gd name="connsiteX6" fmla="*/ 30927 w 301776"/>
                    <a:gd name="connsiteY6" fmla="*/ 384248 h 389515"/>
                    <a:gd name="connsiteX7" fmla="*/ 13029 w 301776"/>
                    <a:gd name="connsiteY7" fmla="*/ 368480 h 389515"/>
                    <a:gd name="connsiteX8" fmla="*/ 58202 w 301776"/>
                    <a:gd name="connsiteY8" fmla="*/ 169887 h 389515"/>
                    <a:gd name="connsiteX9" fmla="*/ 66300 w 301776"/>
                    <a:gd name="connsiteY9" fmla="*/ 159232 h 389515"/>
                    <a:gd name="connsiteX10" fmla="*/ 75250 w 301776"/>
                    <a:gd name="connsiteY10" fmla="*/ 148152 h 389515"/>
                    <a:gd name="connsiteX11" fmla="*/ 79511 w 301776"/>
                    <a:gd name="connsiteY11" fmla="*/ 142612 h 389515"/>
                    <a:gd name="connsiteX12" fmla="*/ 98262 w 301776"/>
                    <a:gd name="connsiteY12" fmla="*/ 117894 h 389515"/>
                    <a:gd name="connsiteX13" fmla="*/ 104653 w 301776"/>
                    <a:gd name="connsiteY13" fmla="*/ 110223 h 389515"/>
                    <a:gd name="connsiteX14" fmla="*/ 179232 w 301776"/>
                    <a:gd name="connsiteY14" fmla="*/ 13484 h 389515"/>
                    <a:gd name="connsiteX15" fmla="*/ 189886 w 301776"/>
                    <a:gd name="connsiteY15" fmla="*/ -154 h 389515"/>
                    <a:gd name="connsiteX16" fmla="*/ 197133 w 301776"/>
                    <a:gd name="connsiteY16" fmla="*/ 4108 h 389515"/>
                    <a:gd name="connsiteX17" fmla="*/ 253387 w 301776"/>
                    <a:gd name="connsiteY17" fmla="*/ 22433 h 389515"/>
                    <a:gd name="connsiteX18" fmla="*/ 261908 w 301776"/>
                    <a:gd name="connsiteY18" fmla="*/ 22433 h 389515"/>
                    <a:gd name="connsiteX19" fmla="*/ 271712 w 301776"/>
                    <a:gd name="connsiteY19" fmla="*/ 22433 h 389515"/>
                    <a:gd name="connsiteX20" fmla="*/ 292594 w 301776"/>
                    <a:gd name="connsiteY20" fmla="*/ 22433 h 389515"/>
                    <a:gd name="connsiteX21" fmla="*/ 295151 w 301776"/>
                    <a:gd name="connsiteY21" fmla="*/ 21154 h 38951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01776" h="389515">
                      <a:moveTo>
                        <a:pt x="295151" y="21154"/>
                      </a:moveTo>
                      <a:cubicBezTo>
                        <a:pt x="298774" y="24607"/>
                        <a:pt x="300946" y="29337"/>
                        <a:pt x="301118" y="34365"/>
                      </a:cubicBezTo>
                      <a:lnTo>
                        <a:pt x="301118" y="38627"/>
                      </a:lnTo>
                      <a:lnTo>
                        <a:pt x="160483" y="238499"/>
                      </a:lnTo>
                      <a:lnTo>
                        <a:pt x="42434" y="389362"/>
                      </a:lnTo>
                      <a:cubicBezTo>
                        <a:pt x="38385" y="388254"/>
                        <a:pt x="34506" y="386506"/>
                        <a:pt x="30927" y="384248"/>
                      </a:cubicBezTo>
                      <a:lnTo>
                        <a:pt x="30927" y="384248"/>
                      </a:lnTo>
                      <a:cubicBezTo>
                        <a:pt x="23896" y="380370"/>
                        <a:pt x="17760" y="374958"/>
                        <a:pt x="13029" y="368480"/>
                      </a:cubicBezTo>
                      <a:cubicBezTo>
                        <a:pt x="-15524" y="328846"/>
                        <a:pt x="1095" y="250005"/>
                        <a:pt x="58202" y="169887"/>
                      </a:cubicBezTo>
                      <a:lnTo>
                        <a:pt x="66300" y="159232"/>
                      </a:lnTo>
                      <a:cubicBezTo>
                        <a:pt x="69710" y="154545"/>
                        <a:pt x="72267" y="151561"/>
                        <a:pt x="75250" y="148152"/>
                      </a:cubicBezTo>
                      <a:lnTo>
                        <a:pt x="79511" y="142612"/>
                      </a:lnTo>
                      <a:lnTo>
                        <a:pt x="98262" y="117894"/>
                      </a:lnTo>
                      <a:lnTo>
                        <a:pt x="104653" y="110223"/>
                      </a:lnTo>
                      <a:lnTo>
                        <a:pt x="179232" y="13484"/>
                      </a:lnTo>
                      <a:lnTo>
                        <a:pt x="189886" y="-154"/>
                      </a:lnTo>
                      <a:cubicBezTo>
                        <a:pt x="192188" y="1423"/>
                        <a:pt x="194618" y="2830"/>
                        <a:pt x="197133" y="4108"/>
                      </a:cubicBezTo>
                      <a:cubicBezTo>
                        <a:pt x="214391" y="14080"/>
                        <a:pt x="233569" y="20345"/>
                        <a:pt x="253387" y="22433"/>
                      </a:cubicBezTo>
                      <a:lnTo>
                        <a:pt x="261908" y="22433"/>
                      </a:lnTo>
                      <a:cubicBezTo>
                        <a:pt x="265149" y="22859"/>
                        <a:pt x="268474" y="22859"/>
                        <a:pt x="271712" y="22433"/>
                      </a:cubicBezTo>
                      <a:cubicBezTo>
                        <a:pt x="278574" y="20686"/>
                        <a:pt x="285732" y="20686"/>
                        <a:pt x="292594" y="22433"/>
                      </a:cubicBezTo>
                      <a:cubicBezTo>
                        <a:pt x="293403" y="21922"/>
                        <a:pt x="294256" y="21495"/>
                        <a:pt x="295151" y="21154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4" name="Freeform: Shape 53">
                  <a:extLst>
                    <a:ext uri="{FF2B5EF4-FFF2-40B4-BE49-F238E27FC236}">
                      <a16:creationId xmlns:a16="http://schemas.microsoft.com/office/drawing/2014/main" id="{54E96E4C-D5CD-BE0F-CEBB-985AC29E40B7}"/>
                    </a:ext>
                  </a:extLst>
                </p:cNvPr>
                <p:cNvSpPr/>
                <p:nvPr/>
              </p:nvSpPr>
              <p:spPr>
                <a:xfrm>
                  <a:off x="7038650" y="4003028"/>
                  <a:ext cx="315790" cy="392738"/>
                </a:xfrm>
                <a:custGeom>
                  <a:gdLst>
                    <a:gd name="connsiteX0" fmla="*/ 309165 w 315790"/>
                    <a:gd name="connsiteY0" fmla="*/ 24377 h 392738"/>
                    <a:gd name="connsiteX1" fmla="*/ 315132 w 315790"/>
                    <a:gd name="connsiteY1" fmla="*/ 37588 h 392738"/>
                    <a:gd name="connsiteX2" fmla="*/ 315132 w 315790"/>
                    <a:gd name="connsiteY2" fmla="*/ 41850 h 392738"/>
                    <a:gd name="connsiteX3" fmla="*/ 174498 w 315790"/>
                    <a:gd name="connsiteY3" fmla="*/ 241722 h 392738"/>
                    <a:gd name="connsiteX4" fmla="*/ 56449 w 315790"/>
                    <a:gd name="connsiteY4" fmla="*/ 392584 h 392738"/>
                    <a:gd name="connsiteX5" fmla="*/ 44942 w 315790"/>
                    <a:gd name="connsiteY5" fmla="*/ 387471 h 392738"/>
                    <a:gd name="connsiteX6" fmla="*/ 44942 w 315790"/>
                    <a:gd name="connsiteY6" fmla="*/ 387471 h 392738"/>
                    <a:gd name="connsiteX7" fmla="*/ 27043 w 315790"/>
                    <a:gd name="connsiteY7" fmla="*/ 371703 h 392738"/>
                    <a:gd name="connsiteX8" fmla="*/ -659 w 315790"/>
                    <a:gd name="connsiteY8" fmla="*/ 304794 h 392738"/>
                    <a:gd name="connsiteX9" fmla="*/ 80314 w 315790"/>
                    <a:gd name="connsiteY9" fmla="*/ 162455 h 392738"/>
                    <a:gd name="connsiteX10" fmla="*/ 93525 w 315790"/>
                    <a:gd name="connsiteY10" fmla="*/ 145835 h 392738"/>
                    <a:gd name="connsiteX11" fmla="*/ 112276 w 315790"/>
                    <a:gd name="connsiteY11" fmla="*/ 145835 h 392738"/>
                    <a:gd name="connsiteX12" fmla="*/ 168104 w 315790"/>
                    <a:gd name="connsiteY12" fmla="*/ 121117 h 392738"/>
                    <a:gd name="connsiteX13" fmla="*/ 181315 w 315790"/>
                    <a:gd name="connsiteY13" fmla="*/ 80631 h 392738"/>
                    <a:gd name="connsiteX14" fmla="*/ 209868 w 315790"/>
                    <a:gd name="connsiteY14" fmla="*/ 62306 h 392738"/>
                    <a:gd name="connsiteX15" fmla="*/ 193246 w 315790"/>
                    <a:gd name="connsiteY15" fmla="*/ 16706 h 392738"/>
                    <a:gd name="connsiteX16" fmla="*/ 203901 w 315790"/>
                    <a:gd name="connsiteY16" fmla="*/ 3069 h 392738"/>
                    <a:gd name="connsiteX17" fmla="*/ 267402 w 315790"/>
                    <a:gd name="connsiteY17" fmla="*/ 25656 h 392738"/>
                    <a:gd name="connsiteX18" fmla="*/ 275923 w 315790"/>
                    <a:gd name="connsiteY18" fmla="*/ 25656 h 392738"/>
                    <a:gd name="connsiteX19" fmla="*/ 285726 w 315790"/>
                    <a:gd name="connsiteY19" fmla="*/ 23525 h 392738"/>
                    <a:gd name="connsiteX20" fmla="*/ 306608 w 315790"/>
                    <a:gd name="connsiteY20" fmla="*/ 23525 h 392738"/>
                    <a:gd name="connsiteX21" fmla="*/ 309165 w 315790"/>
                    <a:gd name="connsiteY21" fmla="*/ 24377 h 39273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15790" h="392738">
                      <a:moveTo>
                        <a:pt x="309165" y="24377"/>
                      </a:moveTo>
                      <a:cubicBezTo>
                        <a:pt x="312788" y="27829"/>
                        <a:pt x="314960" y="32560"/>
                        <a:pt x="315132" y="37588"/>
                      </a:cubicBezTo>
                      <a:lnTo>
                        <a:pt x="315132" y="41850"/>
                      </a:lnTo>
                      <a:lnTo>
                        <a:pt x="174498" y="241722"/>
                      </a:lnTo>
                      <a:lnTo>
                        <a:pt x="56449" y="392584"/>
                      </a:lnTo>
                      <a:cubicBezTo>
                        <a:pt x="52399" y="391476"/>
                        <a:pt x="48521" y="389729"/>
                        <a:pt x="44942" y="387471"/>
                      </a:cubicBezTo>
                      <a:lnTo>
                        <a:pt x="44942" y="387471"/>
                      </a:lnTo>
                      <a:cubicBezTo>
                        <a:pt x="37911" y="383592"/>
                        <a:pt x="31775" y="378180"/>
                        <a:pt x="27043" y="371703"/>
                      </a:cubicBezTo>
                      <a:cubicBezTo>
                        <a:pt x="10466" y="353207"/>
                        <a:pt x="707" y="329597"/>
                        <a:pt x="-659" y="304794"/>
                      </a:cubicBezTo>
                      <a:cubicBezTo>
                        <a:pt x="280" y="246623"/>
                        <a:pt x="30794" y="192969"/>
                        <a:pt x="80314" y="162455"/>
                      </a:cubicBezTo>
                      <a:cubicBezTo>
                        <a:pt x="73070" y="158620"/>
                        <a:pt x="80314" y="149244"/>
                        <a:pt x="93525" y="145835"/>
                      </a:cubicBezTo>
                      <a:cubicBezTo>
                        <a:pt x="99705" y="144343"/>
                        <a:pt x="106096" y="144343"/>
                        <a:pt x="112276" y="145835"/>
                      </a:cubicBezTo>
                      <a:cubicBezTo>
                        <a:pt x="133926" y="147838"/>
                        <a:pt x="155021" y="138462"/>
                        <a:pt x="168104" y="121117"/>
                      </a:cubicBezTo>
                      <a:cubicBezTo>
                        <a:pt x="178758" y="105775"/>
                        <a:pt x="168104" y="94268"/>
                        <a:pt x="181315" y="80631"/>
                      </a:cubicBezTo>
                      <a:cubicBezTo>
                        <a:pt x="194526" y="66994"/>
                        <a:pt x="206034" y="71256"/>
                        <a:pt x="209868" y="62306"/>
                      </a:cubicBezTo>
                      <a:cubicBezTo>
                        <a:pt x="213704" y="53357"/>
                        <a:pt x="187709" y="35884"/>
                        <a:pt x="193246" y="16706"/>
                      </a:cubicBezTo>
                      <a:cubicBezTo>
                        <a:pt x="195208" y="11123"/>
                        <a:pt x="198959" y="6350"/>
                        <a:pt x="203901" y="3069"/>
                      </a:cubicBezTo>
                      <a:cubicBezTo>
                        <a:pt x="220948" y="-7585"/>
                        <a:pt x="246517" y="10314"/>
                        <a:pt x="267402" y="25656"/>
                      </a:cubicBezTo>
                      <a:lnTo>
                        <a:pt x="275923" y="25656"/>
                      </a:lnTo>
                      <a:lnTo>
                        <a:pt x="285726" y="23525"/>
                      </a:lnTo>
                      <a:cubicBezTo>
                        <a:pt x="292588" y="21777"/>
                        <a:pt x="299746" y="21777"/>
                        <a:pt x="306608" y="23525"/>
                      </a:cubicBezTo>
                      <a:cubicBezTo>
                        <a:pt x="307503" y="23738"/>
                        <a:pt x="308356" y="24036"/>
                        <a:pt x="309165" y="24377"/>
                      </a:cubicBezTo>
                      <a:close/>
                    </a:path>
                  </a:pathLst>
                </a:custGeom>
                <a:solidFill>
                  <a:srgbClr val="17137A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" name="Freeform: Shape 54">
                  <a:extLst>
                    <a:ext uri="{FF2B5EF4-FFF2-40B4-BE49-F238E27FC236}">
                      <a16:creationId xmlns:a16="http://schemas.microsoft.com/office/drawing/2014/main" id="{28FF2E70-8249-8ADD-FCD2-0775BA05AB78}"/>
                    </a:ext>
                  </a:extLst>
                </p:cNvPr>
                <p:cNvSpPr/>
                <p:nvPr/>
              </p:nvSpPr>
              <p:spPr>
                <a:xfrm>
                  <a:off x="6328249" y="2044196"/>
                  <a:ext cx="226629" cy="250033"/>
                </a:xfrm>
                <a:custGeom>
                  <a:gdLst>
                    <a:gd name="connsiteX0" fmla="*/ 218801 w 226629"/>
                    <a:gd name="connsiteY0" fmla="*/ 149842 h 250033"/>
                    <a:gd name="connsiteX1" fmla="*/ 76887 w 226629"/>
                    <a:gd name="connsiteY1" fmla="*/ 248713 h 250033"/>
                    <a:gd name="connsiteX2" fmla="*/ 177 w 226629"/>
                    <a:gd name="connsiteY2" fmla="*/ 133648 h 250033"/>
                    <a:gd name="connsiteX3" fmla="*/ 5291 w 226629"/>
                    <a:gd name="connsiteY3" fmla="*/ 102112 h 250033"/>
                    <a:gd name="connsiteX4" fmla="*/ 9125 w 226629"/>
                    <a:gd name="connsiteY4" fmla="*/ 90179 h 250033"/>
                    <a:gd name="connsiteX5" fmla="*/ 58988 w 226629"/>
                    <a:gd name="connsiteY5" fmla="*/ 23271 h 250033"/>
                    <a:gd name="connsiteX6" fmla="*/ 148056 w 226629"/>
                    <a:gd name="connsiteY6" fmla="*/ 1962 h 250033"/>
                    <a:gd name="connsiteX7" fmla="*/ 154023 w 226629"/>
                    <a:gd name="connsiteY7" fmla="*/ 1962 h 250033"/>
                    <a:gd name="connsiteX8" fmla="*/ 223061 w 226629"/>
                    <a:gd name="connsiteY8" fmla="*/ 129812 h 250033"/>
                    <a:gd name="connsiteX9" fmla="*/ 218801 w 226629"/>
                    <a:gd name="connsiteY9" fmla="*/ 149842 h 25003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226629" h="250033">
                      <a:moveTo>
                        <a:pt x="218801" y="149842"/>
                      </a:moveTo>
                      <a:cubicBezTo>
                        <a:pt x="204352" y="214662"/>
                        <a:pt x="142687" y="257620"/>
                        <a:pt x="76887" y="248713"/>
                      </a:cubicBezTo>
                      <a:cubicBezTo>
                        <a:pt x="26300" y="234735"/>
                        <a:pt x="-6385" y="185726"/>
                        <a:pt x="177" y="133648"/>
                      </a:cubicBezTo>
                      <a:cubicBezTo>
                        <a:pt x="646" y="122994"/>
                        <a:pt x="2393" y="112382"/>
                        <a:pt x="5291" y="102112"/>
                      </a:cubicBezTo>
                      <a:lnTo>
                        <a:pt x="9125" y="90179"/>
                      </a:lnTo>
                      <a:cubicBezTo>
                        <a:pt x="19142" y="63629"/>
                        <a:pt x="36400" y="40445"/>
                        <a:pt x="58988" y="23271"/>
                      </a:cubicBezTo>
                      <a:cubicBezTo>
                        <a:pt x="84131" y="3497"/>
                        <a:pt x="116692" y="-4302"/>
                        <a:pt x="148056" y="1962"/>
                      </a:cubicBezTo>
                      <a:lnTo>
                        <a:pt x="154023" y="1962"/>
                      </a:lnTo>
                      <a:cubicBezTo>
                        <a:pt x="206058" y="20970"/>
                        <a:pt x="235718" y="75860"/>
                        <a:pt x="223061" y="129812"/>
                      </a:cubicBezTo>
                      <a:cubicBezTo>
                        <a:pt x="222125" y="136589"/>
                        <a:pt x="220674" y="143280"/>
                        <a:pt x="218801" y="149842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Freeform: Shape 55">
                  <a:extLst>
                    <a:ext uri="{FF2B5EF4-FFF2-40B4-BE49-F238E27FC236}">
                      <a16:creationId xmlns:a16="http://schemas.microsoft.com/office/drawing/2014/main" id="{6B000AD8-C827-3032-62BB-2FAF6E1E7275}"/>
                    </a:ext>
                  </a:extLst>
                </p:cNvPr>
                <p:cNvSpPr/>
                <p:nvPr/>
              </p:nvSpPr>
              <p:spPr>
                <a:xfrm>
                  <a:off x="6310332" y="2162070"/>
                  <a:ext cx="56679" cy="64084"/>
                </a:xfrm>
                <a:custGeom>
                  <a:gdLst>
                    <a:gd name="connsiteX0" fmla="*/ 35566 w 56679"/>
                    <a:gd name="connsiteY0" fmla="*/ 63931 h 64084"/>
                    <a:gd name="connsiteX1" fmla="*/ 24485 w 56679"/>
                    <a:gd name="connsiteY1" fmla="*/ 50720 h 64084"/>
                    <a:gd name="connsiteX2" fmla="*/ -657 w 56679"/>
                    <a:gd name="connsiteY2" fmla="*/ 8103 h 64084"/>
                    <a:gd name="connsiteX3" fmla="*/ 2326 w 56679"/>
                    <a:gd name="connsiteY3" fmla="*/ 1284 h 64084"/>
                    <a:gd name="connsiteX4" fmla="*/ 16388 w 56679"/>
                    <a:gd name="connsiteY4" fmla="*/ 1284 h 64084"/>
                    <a:gd name="connsiteX5" fmla="*/ 56021 w 56679"/>
                    <a:gd name="connsiteY5" fmla="*/ 4694 h 640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79" h="64082">
                      <a:moveTo>
                        <a:pt x="35566" y="63931"/>
                      </a:moveTo>
                      <a:lnTo>
                        <a:pt x="24485" y="50720"/>
                      </a:lnTo>
                      <a:lnTo>
                        <a:pt x="-657" y="8103"/>
                      </a:lnTo>
                      <a:cubicBezTo>
                        <a:pt x="-702" y="5504"/>
                        <a:pt x="407" y="3032"/>
                        <a:pt x="2326" y="1284"/>
                      </a:cubicBezTo>
                      <a:cubicBezTo>
                        <a:pt x="6800" y="-633"/>
                        <a:pt x="11914" y="-633"/>
                        <a:pt x="16388" y="1284"/>
                      </a:cubicBezTo>
                      <a:cubicBezTo>
                        <a:pt x="29386" y="4268"/>
                        <a:pt x="42727" y="5418"/>
                        <a:pt x="56021" y="4694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" name="Freeform: Shape 56">
                  <a:extLst>
                    <a:ext uri="{FF2B5EF4-FFF2-40B4-BE49-F238E27FC236}">
                      <a16:creationId xmlns:a16="http://schemas.microsoft.com/office/drawing/2014/main" id="{015C20FF-E3B1-9B8E-F37B-50288B40F6FB}"/>
                    </a:ext>
                  </a:extLst>
                </p:cNvPr>
                <p:cNvSpPr/>
                <p:nvPr/>
              </p:nvSpPr>
              <p:spPr>
                <a:xfrm>
                  <a:off x="6464288" y="2159387"/>
                  <a:ext cx="57045" cy="54268"/>
                </a:xfrm>
                <a:custGeom>
                  <a:gdLst>
                    <a:gd name="connsiteX0" fmla="*/ 1790 w 57045"/>
                    <a:gd name="connsiteY0" fmla="*/ 17605 h 54268"/>
                    <a:gd name="connsiteX1" fmla="*/ 39293 w 57045"/>
                    <a:gd name="connsiteY1" fmla="*/ 1410 h 54268"/>
                    <a:gd name="connsiteX2" fmla="*/ 55060 w 57045"/>
                    <a:gd name="connsiteY2" fmla="*/ 33288 h 54268"/>
                    <a:gd name="connsiteX3" fmla="*/ 53781 w 57045"/>
                    <a:gd name="connsiteY3" fmla="*/ 36356 h 54268"/>
                    <a:gd name="connsiteX4" fmla="*/ 16280 w 57045"/>
                    <a:gd name="connsiteY4" fmla="*/ 52551 h 54268"/>
                    <a:gd name="connsiteX5" fmla="*/ 853 w 57045"/>
                    <a:gd name="connsiteY5" fmla="*/ 19821 h 54268"/>
                    <a:gd name="connsiteX6" fmla="*/ 1790 w 57045"/>
                    <a:gd name="connsiteY6" fmla="*/ 17605 h 542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7045" h="54268">
                      <a:moveTo>
                        <a:pt x="1790" y="17605"/>
                      </a:moveTo>
                      <a:cubicBezTo>
                        <a:pt x="8352" y="3456"/>
                        <a:pt x="24505" y="-3490"/>
                        <a:pt x="39293" y="1410"/>
                      </a:cubicBezTo>
                      <a:cubicBezTo>
                        <a:pt x="52462" y="5843"/>
                        <a:pt x="59493" y="20119"/>
                        <a:pt x="55060" y="33288"/>
                      </a:cubicBezTo>
                      <a:cubicBezTo>
                        <a:pt x="54678" y="34353"/>
                        <a:pt x="54293" y="35376"/>
                        <a:pt x="53781" y="36356"/>
                      </a:cubicBezTo>
                      <a:cubicBezTo>
                        <a:pt x="47218" y="50505"/>
                        <a:pt x="31068" y="57451"/>
                        <a:pt x="16280" y="52551"/>
                      </a:cubicBezTo>
                      <a:cubicBezTo>
                        <a:pt x="2984" y="47777"/>
                        <a:pt x="-3920" y="33117"/>
                        <a:pt x="853" y="19821"/>
                      </a:cubicBezTo>
                      <a:cubicBezTo>
                        <a:pt x="1150" y="19096"/>
                        <a:pt x="1449" y="18329"/>
                        <a:pt x="1790" y="17605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" name="Freeform: Shape 57">
                  <a:extLst>
                    <a:ext uri="{FF2B5EF4-FFF2-40B4-BE49-F238E27FC236}">
                      <a16:creationId xmlns:a16="http://schemas.microsoft.com/office/drawing/2014/main" id="{43ECF174-2FA3-E668-5817-1A0C7F2F15D7}"/>
                    </a:ext>
                  </a:extLst>
                </p:cNvPr>
                <p:cNvSpPr/>
                <p:nvPr/>
              </p:nvSpPr>
              <p:spPr>
                <a:xfrm>
                  <a:off x="6395993" y="2258544"/>
                  <a:ext cx="105261" cy="144896"/>
                </a:xfrm>
                <a:custGeom>
                  <a:gdLst>
                    <a:gd name="connsiteX0" fmla="*/ 104603 w 105261"/>
                    <a:gd name="connsiteY0" fmla="*/ 131105 h 144896"/>
                    <a:gd name="connsiteX1" fmla="*/ -659 w 105261"/>
                    <a:gd name="connsiteY1" fmla="*/ 144742 h 144896"/>
                    <a:gd name="connsiteX2" fmla="*/ -659 w 105261"/>
                    <a:gd name="connsiteY2" fmla="*/ 5812 h 144896"/>
                    <a:gd name="connsiteX3" fmla="*/ 62840 w 105261"/>
                    <a:gd name="connsiteY3" fmla="*/ -154 h 14489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261" h="144896">
                      <a:moveTo>
                        <a:pt x="104603" y="131105"/>
                      </a:moveTo>
                      <a:lnTo>
                        <a:pt x="-659" y="144742"/>
                      </a:lnTo>
                      <a:lnTo>
                        <a:pt x="-659" y="5812"/>
                      </a:lnTo>
                      <a:lnTo>
                        <a:pt x="62840" y="-154"/>
                      </a:ln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" name="Freeform: Shape 58">
                  <a:extLst>
                    <a:ext uri="{FF2B5EF4-FFF2-40B4-BE49-F238E27FC236}">
                      <a16:creationId xmlns:a16="http://schemas.microsoft.com/office/drawing/2014/main" id="{71A14F78-C10F-0CFC-D0D8-5698043D5100}"/>
                    </a:ext>
                  </a:extLst>
                </p:cNvPr>
                <p:cNvSpPr/>
                <p:nvPr/>
              </p:nvSpPr>
              <p:spPr>
                <a:xfrm>
                  <a:off x="6270274" y="3317140"/>
                  <a:ext cx="484124" cy="139782"/>
                </a:xfrm>
                <a:custGeom>
                  <a:gdLst>
                    <a:gd name="connsiteX0" fmla="*/ 483466 w 484124"/>
                    <a:gd name="connsiteY0" fmla="*/ 79966 h 139782"/>
                    <a:gd name="connsiteX1" fmla="*/ 303625 w 484124"/>
                    <a:gd name="connsiteY1" fmla="*/ 134941 h 139782"/>
                    <a:gd name="connsiteX2" fmla="*/ 245238 w 484124"/>
                    <a:gd name="connsiteY2" fmla="*/ 139203 h 139782"/>
                    <a:gd name="connsiteX3" fmla="*/ 240550 w 484124"/>
                    <a:gd name="connsiteY3" fmla="*/ 119599 h 139782"/>
                    <a:gd name="connsiteX4" fmla="*/ 240550 w 484124"/>
                    <a:gd name="connsiteY4" fmla="*/ 139628 h 139782"/>
                    <a:gd name="connsiteX5" fmla="*/ -659 w 484124"/>
                    <a:gd name="connsiteY5" fmla="*/ 85079 h 139782"/>
                    <a:gd name="connsiteX6" fmla="*/ 160004 w 484124"/>
                    <a:gd name="connsiteY6" fmla="*/ 106814 h 139782"/>
                    <a:gd name="connsiteX7" fmla="*/ 233306 w 484124"/>
                    <a:gd name="connsiteY7" fmla="*/ 81244 h 139782"/>
                    <a:gd name="connsiteX8" fmla="*/ 244814 w 484124"/>
                    <a:gd name="connsiteY8" fmla="*/ 76982 h 139782"/>
                    <a:gd name="connsiteX9" fmla="*/ 465567 w 484124"/>
                    <a:gd name="connsiteY9" fmla="*/ -154 h 139782"/>
                    <a:gd name="connsiteX10" fmla="*/ 465567 w 484124"/>
                    <a:gd name="connsiteY10" fmla="*/ 7091 h 139782"/>
                    <a:gd name="connsiteX11" fmla="*/ 470254 w 484124"/>
                    <a:gd name="connsiteY11" fmla="*/ 24564 h 13978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484123" h="139782">
                      <a:moveTo>
                        <a:pt x="483466" y="79966"/>
                      </a:moveTo>
                      <a:cubicBezTo>
                        <a:pt x="427125" y="108433"/>
                        <a:pt x="366270" y="127057"/>
                        <a:pt x="303625" y="134941"/>
                      </a:cubicBezTo>
                      <a:cubicBezTo>
                        <a:pt x="284275" y="137583"/>
                        <a:pt x="264756" y="138989"/>
                        <a:pt x="245238" y="139203"/>
                      </a:cubicBezTo>
                      <a:lnTo>
                        <a:pt x="240550" y="119599"/>
                      </a:lnTo>
                      <a:lnTo>
                        <a:pt x="240550" y="139628"/>
                      </a:lnTo>
                      <a:cubicBezTo>
                        <a:pt x="157107" y="139543"/>
                        <a:pt x="74729" y="120920"/>
                        <a:pt x="-659" y="85079"/>
                      </a:cubicBezTo>
                      <a:lnTo>
                        <a:pt x="160004" y="106814"/>
                      </a:lnTo>
                      <a:lnTo>
                        <a:pt x="233306" y="81244"/>
                      </a:lnTo>
                      <a:lnTo>
                        <a:pt x="244814" y="76982"/>
                      </a:lnTo>
                      <a:lnTo>
                        <a:pt x="465567" y="-154"/>
                      </a:lnTo>
                      <a:lnTo>
                        <a:pt x="465567" y="7091"/>
                      </a:lnTo>
                      <a:lnTo>
                        <a:pt x="470254" y="24564"/>
                      </a:ln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0" name="Freeform: Shape 59">
                  <a:extLst>
                    <a:ext uri="{FF2B5EF4-FFF2-40B4-BE49-F238E27FC236}">
                      <a16:creationId xmlns:a16="http://schemas.microsoft.com/office/drawing/2014/main" id="{60DDE21E-D9E5-A94E-7A53-40E056B05DE5}"/>
                    </a:ext>
                  </a:extLst>
                </p:cNvPr>
                <p:cNvSpPr/>
                <p:nvPr/>
              </p:nvSpPr>
              <p:spPr>
                <a:xfrm>
                  <a:off x="6250243" y="2375313"/>
                  <a:ext cx="490517" cy="1055136"/>
                </a:xfrm>
                <a:custGeom>
                  <a:gdLst>
                    <a:gd name="connsiteX0" fmla="*/ 489859 w 490517"/>
                    <a:gd name="connsiteY0" fmla="*/ 966391 h 1055136"/>
                    <a:gd name="connsiteX1" fmla="*/ 276776 w 490517"/>
                    <a:gd name="connsiteY1" fmla="*/ 1048215 h 1055136"/>
                    <a:gd name="connsiteX2" fmla="*/ -659 w 490517"/>
                    <a:gd name="connsiteY2" fmla="*/ 1021366 h 1055136"/>
                    <a:gd name="connsiteX3" fmla="*/ 67530 w 490517"/>
                    <a:gd name="connsiteY3" fmla="*/ 137924 h 1055136"/>
                    <a:gd name="connsiteX4" fmla="*/ 136995 w 490517"/>
                    <a:gd name="connsiteY4" fmla="*/ -154 h 1055136"/>
                    <a:gd name="connsiteX5" fmla="*/ 244814 w 490517"/>
                    <a:gd name="connsiteY5" fmla="*/ -154 h 1055136"/>
                    <a:gd name="connsiteX6" fmla="*/ 334310 w 490517"/>
                    <a:gd name="connsiteY6" fmla="*/ 222305 h 1055136"/>
                    <a:gd name="connsiteX7" fmla="*/ 489859 w 490517"/>
                    <a:gd name="connsiteY7" fmla="*/ 966391 h 105513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0517" h="1055136">
                      <a:moveTo>
                        <a:pt x="489859" y="966391"/>
                      </a:moveTo>
                      <a:cubicBezTo>
                        <a:pt x="425338" y="1008240"/>
                        <a:pt x="352718" y="1036112"/>
                        <a:pt x="276776" y="1048215"/>
                      </a:cubicBezTo>
                      <a:cubicBezTo>
                        <a:pt x="183531" y="1062875"/>
                        <a:pt x="88071" y="1053627"/>
                        <a:pt x="-659" y="1021366"/>
                      </a:cubicBezTo>
                      <a:cubicBezTo>
                        <a:pt x="21802" y="726758"/>
                        <a:pt x="44515" y="432277"/>
                        <a:pt x="67530" y="137924"/>
                      </a:cubicBezTo>
                      <a:cubicBezTo>
                        <a:pt x="90542" y="91898"/>
                        <a:pt x="113554" y="45872"/>
                        <a:pt x="136995" y="-154"/>
                      </a:cubicBezTo>
                      <a:lnTo>
                        <a:pt x="244814" y="-154"/>
                      </a:lnTo>
                      <a:cubicBezTo>
                        <a:pt x="275923" y="69311"/>
                        <a:pt x="306182" y="143464"/>
                        <a:pt x="334310" y="222305"/>
                      </a:cubicBezTo>
                      <a:cubicBezTo>
                        <a:pt x="419372" y="462236"/>
                        <a:pt x="471662" y="712481"/>
                        <a:pt x="489859" y="966391"/>
                      </a:cubicBezTo>
                      <a:close/>
                    </a:path>
                  </a:pathLst>
                </a:custGeom>
                <a:solidFill>
                  <a:srgbClr val="17137A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" name="Freeform: Shape 60">
                  <a:extLst>
                    <a:ext uri="{FF2B5EF4-FFF2-40B4-BE49-F238E27FC236}">
                      <a16:creationId xmlns:a16="http://schemas.microsoft.com/office/drawing/2014/main" id="{36E56ABB-6B15-91C0-E1C2-2C9E7269C531}"/>
                    </a:ext>
                  </a:extLst>
                </p:cNvPr>
                <p:cNvSpPr/>
                <p:nvPr/>
              </p:nvSpPr>
              <p:spPr>
                <a:xfrm>
                  <a:off x="6318857" y="2350169"/>
                  <a:ext cx="624331" cy="1223522"/>
                </a:xfrm>
                <a:custGeom>
                  <a:gdLst>
                    <a:gd name="connsiteX0" fmla="*/ 623673 w 624331"/>
                    <a:gd name="connsiteY0" fmla="*/ 1142397 h 1223522"/>
                    <a:gd name="connsiteX1" fmla="*/ 97359 w 624331"/>
                    <a:gd name="connsiteY1" fmla="*/ 1223369 h 1223522"/>
                    <a:gd name="connsiteX2" fmla="*/ -659 w 624331"/>
                    <a:gd name="connsiteY2" fmla="*/ 138350 h 1223522"/>
                    <a:gd name="connsiteX3" fmla="*/ 169808 w 624331"/>
                    <a:gd name="connsiteY3" fmla="*/ -154 h 1223522"/>
                    <a:gd name="connsiteX4" fmla="*/ 328340 w 624331"/>
                    <a:gd name="connsiteY4" fmla="*/ 326715 h 1223522"/>
                    <a:gd name="connsiteX5" fmla="*/ 623673 w 624331"/>
                    <a:gd name="connsiteY5" fmla="*/ 1142397 h 12235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624331" h="1223522">
                      <a:moveTo>
                        <a:pt x="623673" y="1142397"/>
                      </a:moveTo>
                      <a:lnTo>
                        <a:pt x="97359" y="1223369"/>
                      </a:lnTo>
                      <a:cubicBezTo>
                        <a:pt x="64970" y="861426"/>
                        <a:pt x="32282" y="499739"/>
                        <a:pt x="-659" y="138350"/>
                      </a:cubicBezTo>
                      <a:cubicBezTo>
                        <a:pt x="56147" y="92324"/>
                        <a:pt x="113000" y="46171"/>
                        <a:pt x="169808" y="-154"/>
                      </a:cubicBezTo>
                      <a:cubicBezTo>
                        <a:pt x="223802" y="102978"/>
                        <a:pt x="276646" y="211949"/>
                        <a:pt x="328340" y="326715"/>
                      </a:cubicBezTo>
                      <a:cubicBezTo>
                        <a:pt x="446090" y="591237"/>
                        <a:pt x="544789" y="863812"/>
                        <a:pt x="623673" y="1142397"/>
                      </a:cubicBezTo>
                      <a:close/>
                    </a:path>
                  </a:pathLst>
                </a:custGeom>
                <a:solidFill>
                  <a:srgbClr val="E7E9ED"/>
                </a:solidFill>
                <a:ln w="52070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2" name="Freeform: Shape 61">
                  <a:extLst>
                    <a:ext uri="{FF2B5EF4-FFF2-40B4-BE49-F238E27FC236}">
                      <a16:creationId xmlns:a16="http://schemas.microsoft.com/office/drawing/2014/main" id="{5A781027-E6BC-F4F1-88B6-C8B17175F73A}"/>
                    </a:ext>
                  </a:extLst>
                </p:cNvPr>
                <p:cNvSpPr/>
                <p:nvPr/>
              </p:nvSpPr>
              <p:spPr>
                <a:xfrm>
                  <a:off x="6136884" y="2279000"/>
                  <a:ext cx="333262" cy="246323"/>
                </a:xfrm>
                <a:custGeom>
                  <a:gdLst>
                    <a:gd name="connsiteX0" fmla="*/ 332604 w 333262"/>
                    <a:gd name="connsiteY0" fmla="*/ 143890 h 246323"/>
                    <a:gd name="connsiteX1" fmla="*/ 276776 w 333262"/>
                    <a:gd name="connsiteY1" fmla="*/ 246170 h 246323"/>
                    <a:gd name="connsiteX2" fmla="*/ 181315 w 333262"/>
                    <a:gd name="connsiteY2" fmla="*/ 209520 h 246323"/>
                    <a:gd name="connsiteX3" fmla="*/ 164268 w 333262"/>
                    <a:gd name="connsiteY3" fmla="*/ 202275 h 246323"/>
                    <a:gd name="connsiteX4" fmla="*/ 116111 w 333262"/>
                    <a:gd name="connsiteY4" fmla="*/ 181393 h 246323"/>
                    <a:gd name="connsiteX5" fmla="*/ 90966 w 333262"/>
                    <a:gd name="connsiteY5" fmla="*/ 170312 h 246323"/>
                    <a:gd name="connsiteX6" fmla="*/ 50906 w 333262"/>
                    <a:gd name="connsiteY6" fmla="*/ 151561 h 246323"/>
                    <a:gd name="connsiteX7" fmla="*/ 1898 w 333262"/>
                    <a:gd name="connsiteY7" fmla="*/ 127696 h 246323"/>
                    <a:gd name="connsiteX8" fmla="*/ -659 w 333262"/>
                    <a:gd name="connsiteY8" fmla="*/ 127696 h 246323"/>
                    <a:gd name="connsiteX9" fmla="*/ 41958 w 333262"/>
                    <a:gd name="connsiteY9" fmla="*/ -154 h 246323"/>
                    <a:gd name="connsiteX10" fmla="*/ 50055 w 333262"/>
                    <a:gd name="connsiteY10" fmla="*/ 2830 h 246323"/>
                    <a:gd name="connsiteX11" fmla="*/ 73494 w 333262"/>
                    <a:gd name="connsiteY11" fmla="*/ 11779 h 246323"/>
                    <a:gd name="connsiteX12" fmla="*/ 92245 w 333262"/>
                    <a:gd name="connsiteY12" fmla="*/ 18597 h 246323"/>
                    <a:gd name="connsiteX13" fmla="*/ 116964 w 333262"/>
                    <a:gd name="connsiteY13" fmla="*/ 27121 h 246323"/>
                    <a:gd name="connsiteX14" fmla="*/ 150630 w 333262"/>
                    <a:gd name="connsiteY14" fmla="*/ 39053 h 246323"/>
                    <a:gd name="connsiteX15" fmla="*/ 176625 w 333262"/>
                    <a:gd name="connsiteY15" fmla="*/ 48855 h 246323"/>
                    <a:gd name="connsiteX16" fmla="*/ 219242 w 333262"/>
                    <a:gd name="connsiteY16" fmla="*/ 65475 h 246323"/>
                    <a:gd name="connsiteX17" fmla="*/ 222652 w 333262"/>
                    <a:gd name="connsiteY17" fmla="*/ 65475 h 246323"/>
                    <a:gd name="connsiteX18" fmla="*/ 234586 w 333262"/>
                    <a:gd name="connsiteY18" fmla="*/ 69311 h 246323"/>
                    <a:gd name="connsiteX19" fmla="*/ 274643 w 333262"/>
                    <a:gd name="connsiteY19" fmla="*/ 84653 h 246323"/>
                    <a:gd name="connsiteX20" fmla="*/ 317260 w 333262"/>
                    <a:gd name="connsiteY20" fmla="*/ 100421 h 246323"/>
                    <a:gd name="connsiteX21" fmla="*/ 332604 w 333262"/>
                    <a:gd name="connsiteY21" fmla="*/ 143890 h 24632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33262" h="246320">
                      <a:moveTo>
                        <a:pt x="332604" y="143890"/>
                      </a:moveTo>
                      <a:lnTo>
                        <a:pt x="276776" y="246170"/>
                      </a:lnTo>
                      <a:cubicBezTo>
                        <a:pt x="269956" y="243613"/>
                        <a:pt x="241830" y="234663"/>
                        <a:pt x="181315" y="209520"/>
                      </a:cubicBezTo>
                      <a:lnTo>
                        <a:pt x="164268" y="202275"/>
                      </a:lnTo>
                      <a:lnTo>
                        <a:pt x="116111" y="181393"/>
                      </a:lnTo>
                      <a:cubicBezTo>
                        <a:pt x="107927" y="177259"/>
                        <a:pt x="99534" y="173552"/>
                        <a:pt x="90966" y="170312"/>
                      </a:cubicBezTo>
                      <a:lnTo>
                        <a:pt x="50906" y="151561"/>
                      </a:lnTo>
                      <a:cubicBezTo>
                        <a:pt x="34287" y="143890"/>
                        <a:pt x="18093" y="136219"/>
                        <a:pt x="1898" y="127696"/>
                      </a:cubicBezTo>
                      <a:lnTo>
                        <a:pt x="-659" y="127696"/>
                      </a:lnTo>
                      <a:cubicBezTo>
                        <a:pt x="14256" y="85079"/>
                        <a:pt x="29174" y="42463"/>
                        <a:pt x="41958" y="-154"/>
                      </a:cubicBezTo>
                      <a:cubicBezTo>
                        <a:pt x="44942" y="-154"/>
                        <a:pt x="47498" y="2403"/>
                        <a:pt x="50055" y="2830"/>
                      </a:cubicBezTo>
                      <a:lnTo>
                        <a:pt x="73494" y="11779"/>
                      </a:lnTo>
                      <a:cubicBezTo>
                        <a:pt x="79887" y="13654"/>
                        <a:pt x="86151" y="15955"/>
                        <a:pt x="92245" y="18597"/>
                      </a:cubicBezTo>
                      <a:cubicBezTo>
                        <a:pt x="99916" y="21154"/>
                        <a:pt x="108440" y="23711"/>
                        <a:pt x="116964" y="27121"/>
                      </a:cubicBezTo>
                      <a:cubicBezTo>
                        <a:pt x="125485" y="30530"/>
                        <a:pt x="139123" y="35218"/>
                        <a:pt x="150630" y="39053"/>
                      </a:cubicBezTo>
                      <a:lnTo>
                        <a:pt x="176625" y="48855"/>
                      </a:lnTo>
                      <a:cubicBezTo>
                        <a:pt x="191670" y="53969"/>
                        <a:pt x="205903" y="59509"/>
                        <a:pt x="219242" y="65475"/>
                      </a:cubicBezTo>
                      <a:lnTo>
                        <a:pt x="222652" y="65475"/>
                      </a:lnTo>
                      <a:lnTo>
                        <a:pt x="234586" y="69311"/>
                      </a:lnTo>
                      <a:lnTo>
                        <a:pt x="274643" y="84653"/>
                      </a:lnTo>
                      <a:cubicBezTo>
                        <a:pt x="289134" y="89341"/>
                        <a:pt x="304475" y="94881"/>
                        <a:pt x="317260" y="100421"/>
                      </a:cubicBezTo>
                      <a:cubicBezTo>
                        <a:pt x="320969" y="115380"/>
                        <a:pt x="326124" y="129912"/>
                        <a:pt x="332604" y="143890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" name="Freeform: Shape 62">
                  <a:extLst>
                    <a:ext uri="{FF2B5EF4-FFF2-40B4-BE49-F238E27FC236}">
                      <a16:creationId xmlns:a16="http://schemas.microsoft.com/office/drawing/2014/main" id="{DE65E9E2-B924-9FB8-D085-FEC8E104E199}"/>
                    </a:ext>
                  </a:extLst>
                </p:cNvPr>
                <p:cNvSpPr/>
                <p:nvPr/>
              </p:nvSpPr>
              <p:spPr>
                <a:xfrm>
                  <a:off x="5912720" y="2028414"/>
                  <a:ext cx="324281" cy="380733"/>
                </a:xfrm>
                <a:custGeom>
                  <a:gdLst>
                    <a:gd name="connsiteX0" fmla="*/ -659 w 324281"/>
                    <a:gd name="connsiteY0" fmla="*/ 81244 h 380733"/>
                    <a:gd name="connsiteX1" fmla="*/ 212424 w 324281"/>
                    <a:gd name="connsiteY1" fmla="*/ 371037 h 380733"/>
                    <a:gd name="connsiteX2" fmla="*/ 284020 w 324281"/>
                    <a:gd name="connsiteY2" fmla="*/ 368054 h 380733"/>
                    <a:gd name="connsiteX3" fmla="*/ 321950 w 324281"/>
                    <a:gd name="connsiteY3" fmla="*/ 288361 h 380733"/>
                    <a:gd name="connsiteX4" fmla="*/ 108866 w 324281"/>
                    <a:gd name="connsiteY4" fmla="*/ -154 h 38073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24281" h="380733">
                      <a:moveTo>
                        <a:pt x="-659" y="81244"/>
                      </a:moveTo>
                      <a:cubicBezTo>
                        <a:pt x="24143" y="204534"/>
                        <a:pt x="102132" y="310607"/>
                        <a:pt x="212424" y="371037"/>
                      </a:cubicBezTo>
                      <a:cubicBezTo>
                        <a:pt x="234669" y="384760"/>
                        <a:pt x="263011" y="383609"/>
                        <a:pt x="284020" y="368054"/>
                      </a:cubicBezTo>
                      <a:cubicBezTo>
                        <a:pt x="313384" y="353266"/>
                        <a:pt x="328980" y="320451"/>
                        <a:pt x="321950" y="288361"/>
                      </a:cubicBezTo>
                      <a:lnTo>
                        <a:pt x="108866" y="-154"/>
                      </a:ln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" name="Freeform: Shape 63">
                  <a:extLst>
                    <a:ext uri="{FF2B5EF4-FFF2-40B4-BE49-F238E27FC236}">
                      <a16:creationId xmlns:a16="http://schemas.microsoft.com/office/drawing/2014/main" id="{6AEB9F7F-8A5B-68AD-1B98-99E78F745474}"/>
                    </a:ext>
                  </a:extLst>
                </p:cNvPr>
                <p:cNvSpPr/>
                <p:nvPr/>
              </p:nvSpPr>
              <p:spPr>
                <a:xfrm>
                  <a:off x="5924227" y="2058246"/>
                  <a:ext cx="585125" cy="477305"/>
                </a:xfrm>
                <a:custGeom>
                  <a:gdLst>
                    <a:gd name="connsiteX0" fmla="*/ 584467 w 585125"/>
                    <a:gd name="connsiteY0" fmla="*/ 320749 h 477305"/>
                    <a:gd name="connsiteX1" fmla="*/ 569125 w 585125"/>
                    <a:gd name="connsiteY1" fmla="*/ 320749 h 477305"/>
                    <a:gd name="connsiteX2" fmla="*/ 546111 w 585125"/>
                    <a:gd name="connsiteY2" fmla="*/ 363366 h 477305"/>
                    <a:gd name="connsiteX3" fmla="*/ 490283 w 585125"/>
                    <a:gd name="connsiteY3" fmla="*/ 465645 h 477305"/>
                    <a:gd name="connsiteX4" fmla="*/ 483892 w 585125"/>
                    <a:gd name="connsiteY4" fmla="*/ 477152 h 477305"/>
                    <a:gd name="connsiteX5" fmla="*/ 238420 w 585125"/>
                    <a:gd name="connsiteY5" fmla="*/ 377003 h 477305"/>
                    <a:gd name="connsiteX6" fmla="*/ 38548 w 585125"/>
                    <a:gd name="connsiteY6" fmla="*/ 206536 h 477305"/>
                    <a:gd name="connsiteX7" fmla="*/ -659 w 585125"/>
                    <a:gd name="connsiteY7" fmla="*/ 92750 h 477305"/>
                    <a:gd name="connsiteX8" fmla="*/ 118667 w 585125"/>
                    <a:gd name="connsiteY8" fmla="*/ 10500 h 477305"/>
                    <a:gd name="connsiteX9" fmla="*/ 125485 w 585125"/>
                    <a:gd name="connsiteY9" fmla="*/ 5386 h 477305"/>
                    <a:gd name="connsiteX10" fmla="*/ 129322 w 585125"/>
                    <a:gd name="connsiteY10" fmla="*/ 3255 h 477305"/>
                    <a:gd name="connsiteX11" fmla="*/ 133582 w 585125"/>
                    <a:gd name="connsiteY11" fmla="*/ -154 h 477305"/>
                    <a:gd name="connsiteX12" fmla="*/ 289134 w 585125"/>
                    <a:gd name="connsiteY12" fmla="*/ 224435 h 477305"/>
                    <a:gd name="connsiteX13" fmla="*/ 440849 w 585125"/>
                    <a:gd name="connsiteY13" fmla="*/ 251710 h 477305"/>
                    <a:gd name="connsiteX14" fmla="*/ 575516 w 585125"/>
                    <a:gd name="connsiteY14" fmla="*/ 294326 h 477305"/>
                    <a:gd name="connsiteX15" fmla="*/ 584467 w 585125"/>
                    <a:gd name="connsiteY15" fmla="*/ 320749 h 47730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5125" h="477305">
                      <a:moveTo>
                        <a:pt x="584467" y="320749"/>
                      </a:moveTo>
                      <a:cubicBezTo>
                        <a:pt x="579439" y="319300"/>
                        <a:pt x="574153" y="319300"/>
                        <a:pt x="569125" y="320749"/>
                      </a:cubicBezTo>
                      <a:cubicBezTo>
                        <a:pt x="553357" y="328803"/>
                        <a:pt x="544194" y="345765"/>
                        <a:pt x="546111" y="363366"/>
                      </a:cubicBezTo>
                      <a:lnTo>
                        <a:pt x="490283" y="465645"/>
                      </a:lnTo>
                      <a:cubicBezTo>
                        <a:pt x="487898" y="469353"/>
                        <a:pt x="485768" y="473188"/>
                        <a:pt x="483892" y="477152"/>
                      </a:cubicBezTo>
                      <a:lnTo>
                        <a:pt x="238420" y="377003"/>
                      </a:lnTo>
                      <a:cubicBezTo>
                        <a:pt x="154209" y="344785"/>
                        <a:pt x="83680" y="284568"/>
                        <a:pt x="38548" y="206536"/>
                      </a:cubicBezTo>
                      <a:cubicBezTo>
                        <a:pt x="19542" y="170909"/>
                        <a:pt x="6286" y="132511"/>
                        <a:pt x="-659" y="92750"/>
                      </a:cubicBezTo>
                      <a:lnTo>
                        <a:pt x="118667" y="10500"/>
                      </a:lnTo>
                      <a:cubicBezTo>
                        <a:pt x="121651" y="10500"/>
                        <a:pt x="122928" y="7091"/>
                        <a:pt x="125485" y="5386"/>
                      </a:cubicBezTo>
                      <a:lnTo>
                        <a:pt x="129322" y="3255"/>
                      </a:lnTo>
                      <a:lnTo>
                        <a:pt x="133582" y="-154"/>
                      </a:lnTo>
                      <a:lnTo>
                        <a:pt x="289134" y="224435"/>
                      </a:lnTo>
                      <a:cubicBezTo>
                        <a:pt x="339039" y="236837"/>
                        <a:pt x="389753" y="245957"/>
                        <a:pt x="440849" y="251710"/>
                      </a:cubicBezTo>
                      <a:cubicBezTo>
                        <a:pt x="502644" y="258954"/>
                        <a:pt x="553784" y="259381"/>
                        <a:pt x="575516" y="294326"/>
                      </a:cubicBezTo>
                      <a:cubicBezTo>
                        <a:pt x="580419" y="302338"/>
                        <a:pt x="583486" y="311373"/>
                        <a:pt x="584467" y="320749"/>
                      </a:cubicBezTo>
                      <a:close/>
                    </a:path>
                  </a:pathLst>
                </a:custGeom>
                <a:solidFill>
                  <a:srgbClr val="E7E9ED"/>
                </a:solidFill>
                <a:ln w="52070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" name="Freeform: Shape 64">
                  <a:extLst>
                    <a:ext uri="{FF2B5EF4-FFF2-40B4-BE49-F238E27FC236}">
                      <a16:creationId xmlns:a16="http://schemas.microsoft.com/office/drawing/2014/main" id="{6B6DC0DD-BB40-8C67-B2C4-078C2BD558BD}"/>
                    </a:ext>
                  </a:extLst>
                </p:cNvPr>
                <p:cNvSpPr/>
                <p:nvPr/>
              </p:nvSpPr>
              <p:spPr>
                <a:xfrm>
                  <a:off x="5857745" y="1942328"/>
                  <a:ext cx="196888" cy="165352"/>
                </a:xfrm>
                <a:custGeom>
                  <a:gdLst>
                    <a:gd name="connsiteX0" fmla="*/ 196230 w 196888"/>
                    <a:gd name="connsiteY0" fmla="*/ 122582 h 165352"/>
                    <a:gd name="connsiteX1" fmla="*/ 54316 w 196888"/>
                    <a:gd name="connsiteY1" fmla="*/ 165199 h 165352"/>
                    <a:gd name="connsiteX2" fmla="*/ -659 w 196888"/>
                    <a:gd name="connsiteY2" fmla="*/ 64623 h 165352"/>
                    <a:gd name="connsiteX3" fmla="*/ 151483 w 196888"/>
                    <a:gd name="connsiteY3" fmla="*/ -153 h 1653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96888" h="165352">
                      <a:moveTo>
                        <a:pt x="196230" y="122582"/>
                      </a:moveTo>
                      <a:lnTo>
                        <a:pt x="54316" y="165199"/>
                      </a:lnTo>
                      <a:lnTo>
                        <a:pt x="-659" y="64623"/>
                      </a:lnTo>
                      <a:cubicBezTo>
                        <a:pt x="39060" y="23158"/>
                        <a:pt x="94035" y="-281"/>
                        <a:pt x="151483" y="-153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" name="Freeform: Shape 65">
                  <a:extLst>
                    <a:ext uri="{FF2B5EF4-FFF2-40B4-BE49-F238E27FC236}">
                      <a16:creationId xmlns:a16="http://schemas.microsoft.com/office/drawing/2014/main" id="{9FDF83F4-73AE-DBA7-4CCD-79B8AC97E414}"/>
                    </a:ext>
                  </a:extLst>
                </p:cNvPr>
                <p:cNvSpPr/>
                <p:nvPr/>
              </p:nvSpPr>
              <p:spPr>
                <a:xfrm>
                  <a:off x="5857002" y="2016453"/>
                  <a:ext cx="66378" cy="104014"/>
                </a:xfrm>
                <a:custGeom>
                  <a:gdLst>
                    <a:gd name="connsiteX0" fmla="*/ 55060 w 66378"/>
                    <a:gd name="connsiteY0" fmla="*/ 103859 h 104014"/>
                    <a:gd name="connsiteX1" fmla="*/ 45685 w 66378"/>
                    <a:gd name="connsiteY1" fmla="*/ 97892 h 104014"/>
                    <a:gd name="connsiteX2" fmla="*/ 509 w 66378"/>
                    <a:gd name="connsiteY2" fmla="*/ 15643 h 104014"/>
                    <a:gd name="connsiteX3" fmla="*/ 4772 w 66378"/>
                    <a:gd name="connsiteY3" fmla="*/ 1152 h 104014"/>
                    <a:gd name="connsiteX4" fmla="*/ 19219 w 66378"/>
                    <a:gd name="connsiteY4" fmla="*/ 5371 h 104014"/>
                    <a:gd name="connsiteX5" fmla="*/ 19261 w 66378"/>
                    <a:gd name="connsiteY5" fmla="*/ 5414 h 104014"/>
                    <a:gd name="connsiteX6" fmla="*/ 64434 w 66378"/>
                    <a:gd name="connsiteY6" fmla="*/ 88091 h 104014"/>
                    <a:gd name="connsiteX7" fmla="*/ 60473 w 66378"/>
                    <a:gd name="connsiteY7" fmla="*/ 101984 h 104014"/>
                    <a:gd name="connsiteX8" fmla="*/ 60173 w 66378"/>
                    <a:gd name="connsiteY8" fmla="*/ 102154 h 104014"/>
                    <a:gd name="connsiteX9" fmla="*/ 55060 w 66378"/>
                    <a:gd name="connsiteY9" fmla="*/ 103859 h 1040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6378" h="104014">
                      <a:moveTo>
                        <a:pt x="55060" y="103859"/>
                      </a:moveTo>
                      <a:cubicBezTo>
                        <a:pt x="51054" y="103901"/>
                        <a:pt x="47345" y="101557"/>
                        <a:pt x="45685" y="97892"/>
                      </a:cubicBezTo>
                      <a:lnTo>
                        <a:pt x="509" y="15643"/>
                      </a:lnTo>
                      <a:cubicBezTo>
                        <a:pt x="-2089" y="10443"/>
                        <a:pt x="-214" y="4136"/>
                        <a:pt x="4772" y="1152"/>
                      </a:cubicBezTo>
                      <a:cubicBezTo>
                        <a:pt x="9928" y="-1660"/>
                        <a:pt x="16407" y="215"/>
                        <a:pt x="19219" y="5371"/>
                      </a:cubicBezTo>
                      <a:cubicBezTo>
                        <a:pt x="19261" y="5371"/>
                        <a:pt x="19261" y="5414"/>
                        <a:pt x="19261" y="5414"/>
                      </a:cubicBezTo>
                      <a:lnTo>
                        <a:pt x="64434" y="88091"/>
                      </a:lnTo>
                      <a:cubicBezTo>
                        <a:pt x="67163" y="93034"/>
                        <a:pt x="65415" y="99256"/>
                        <a:pt x="60473" y="101984"/>
                      </a:cubicBezTo>
                      <a:cubicBezTo>
                        <a:pt x="60387" y="102069"/>
                        <a:pt x="60259" y="102111"/>
                        <a:pt x="60173" y="102154"/>
                      </a:cubicBezTo>
                      <a:cubicBezTo>
                        <a:pt x="58725" y="103305"/>
                        <a:pt x="56893" y="103901"/>
                        <a:pt x="55060" y="103859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" name="Freeform: Shape 66">
                  <a:extLst>
                    <a:ext uri="{FF2B5EF4-FFF2-40B4-BE49-F238E27FC236}">
                      <a16:creationId xmlns:a16="http://schemas.microsoft.com/office/drawing/2014/main" id="{41742D67-02FB-2717-F835-80798C4C96DE}"/>
                    </a:ext>
                  </a:extLst>
                </p:cNvPr>
                <p:cNvSpPr/>
                <p:nvPr/>
              </p:nvSpPr>
              <p:spPr>
                <a:xfrm>
                  <a:off x="5879433" y="1973858"/>
                  <a:ext cx="43789" cy="52851"/>
                </a:xfrm>
                <a:custGeom>
                  <a:gdLst>
                    <a:gd name="connsiteX0" fmla="*/ 32628 w 43789"/>
                    <a:gd name="connsiteY0" fmla="*/ 52698 h 52851"/>
                    <a:gd name="connsiteX1" fmla="*/ 23677 w 43789"/>
                    <a:gd name="connsiteY1" fmla="*/ 48010 h 52851"/>
                    <a:gd name="connsiteX2" fmla="*/ 1519 w 43789"/>
                    <a:gd name="connsiteY2" fmla="*/ 16900 h 52851"/>
                    <a:gd name="connsiteX3" fmla="*/ 3264 w 43789"/>
                    <a:gd name="connsiteY3" fmla="*/ 2538 h 52851"/>
                    <a:gd name="connsiteX4" fmla="*/ 4075 w 43789"/>
                    <a:gd name="connsiteY4" fmla="*/ 1984 h 52851"/>
                    <a:gd name="connsiteX5" fmla="*/ 17841 w 43789"/>
                    <a:gd name="connsiteY5" fmla="*/ 3518 h 52851"/>
                    <a:gd name="connsiteX6" fmla="*/ 18564 w 43789"/>
                    <a:gd name="connsiteY6" fmla="*/ 4541 h 52851"/>
                    <a:gd name="connsiteX7" fmla="*/ 41152 w 43789"/>
                    <a:gd name="connsiteY7" fmla="*/ 35652 h 52851"/>
                    <a:gd name="connsiteX8" fmla="*/ 38681 w 43789"/>
                    <a:gd name="connsiteY8" fmla="*/ 50525 h 52851"/>
                    <a:gd name="connsiteX9" fmla="*/ 38595 w 43789"/>
                    <a:gd name="connsiteY9" fmla="*/ 50567 h 52851"/>
                    <a:gd name="connsiteX10" fmla="*/ 32628 w 43789"/>
                    <a:gd name="connsiteY10" fmla="*/ 52698 h 5285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43789" h="52851">
                      <a:moveTo>
                        <a:pt x="32628" y="52698"/>
                      </a:moveTo>
                      <a:cubicBezTo>
                        <a:pt x="29049" y="52655"/>
                        <a:pt x="25725" y="50908"/>
                        <a:pt x="23677" y="48010"/>
                      </a:cubicBezTo>
                      <a:lnTo>
                        <a:pt x="1519" y="16900"/>
                      </a:lnTo>
                      <a:cubicBezTo>
                        <a:pt x="-1977" y="12468"/>
                        <a:pt x="-1168" y="6033"/>
                        <a:pt x="3264" y="2538"/>
                      </a:cubicBezTo>
                      <a:cubicBezTo>
                        <a:pt x="3521" y="2325"/>
                        <a:pt x="3818" y="2154"/>
                        <a:pt x="4075" y="1984"/>
                      </a:cubicBezTo>
                      <a:cubicBezTo>
                        <a:pt x="8295" y="-1382"/>
                        <a:pt x="14472" y="-701"/>
                        <a:pt x="17841" y="3518"/>
                      </a:cubicBezTo>
                      <a:cubicBezTo>
                        <a:pt x="18095" y="3860"/>
                        <a:pt x="18350" y="4200"/>
                        <a:pt x="18564" y="4541"/>
                      </a:cubicBezTo>
                      <a:lnTo>
                        <a:pt x="41152" y="35652"/>
                      </a:lnTo>
                      <a:cubicBezTo>
                        <a:pt x="44562" y="40425"/>
                        <a:pt x="43454" y="47115"/>
                        <a:pt x="38681" y="50525"/>
                      </a:cubicBezTo>
                      <a:cubicBezTo>
                        <a:pt x="38636" y="50525"/>
                        <a:pt x="38636" y="50567"/>
                        <a:pt x="38595" y="50567"/>
                      </a:cubicBezTo>
                      <a:cubicBezTo>
                        <a:pt x="36889" y="51888"/>
                        <a:pt x="34802" y="52655"/>
                        <a:pt x="32628" y="52698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8" name="Freeform: Shape 67">
                  <a:extLst>
                    <a:ext uri="{FF2B5EF4-FFF2-40B4-BE49-F238E27FC236}">
                      <a16:creationId xmlns:a16="http://schemas.microsoft.com/office/drawing/2014/main" id="{E61D2A0B-35C5-5C3C-DEE2-3BD93DB23700}"/>
                    </a:ext>
                  </a:extLst>
                </p:cNvPr>
                <p:cNvSpPr/>
                <p:nvPr/>
              </p:nvSpPr>
              <p:spPr>
                <a:xfrm>
                  <a:off x="5904728" y="1958032"/>
                  <a:ext cx="33844" cy="48234"/>
                </a:xfrm>
                <a:custGeom>
                  <a:gdLst>
                    <a:gd name="connsiteX0" fmla="*/ 22674 w 33844"/>
                    <a:gd name="connsiteY0" fmla="*/ 48068 h 48234"/>
                    <a:gd name="connsiteX1" fmla="*/ 12873 w 33844"/>
                    <a:gd name="connsiteY1" fmla="*/ 42101 h 48234"/>
                    <a:gd name="connsiteX2" fmla="*/ 939 w 33844"/>
                    <a:gd name="connsiteY2" fmla="*/ 16105 h 48234"/>
                    <a:gd name="connsiteX3" fmla="*/ 4394 w 33844"/>
                    <a:gd name="connsiteY3" fmla="*/ 1445 h 48234"/>
                    <a:gd name="connsiteX4" fmla="*/ 19054 w 33844"/>
                    <a:gd name="connsiteY4" fmla="*/ 4897 h 48234"/>
                    <a:gd name="connsiteX5" fmla="*/ 20117 w 33844"/>
                    <a:gd name="connsiteY5" fmla="*/ 7155 h 48234"/>
                    <a:gd name="connsiteX6" fmla="*/ 32051 w 33844"/>
                    <a:gd name="connsiteY6" fmla="*/ 32726 h 48234"/>
                    <a:gd name="connsiteX7" fmla="*/ 27320 w 33844"/>
                    <a:gd name="connsiteY7" fmla="*/ 47045 h 48234"/>
                    <a:gd name="connsiteX8" fmla="*/ 26938 w 33844"/>
                    <a:gd name="connsiteY8" fmla="*/ 47215 h 4823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33844" h="48234">
                      <a:moveTo>
                        <a:pt x="22674" y="48068"/>
                      </a:moveTo>
                      <a:cubicBezTo>
                        <a:pt x="18500" y="48280"/>
                        <a:pt x="14621" y="45894"/>
                        <a:pt x="12873" y="42101"/>
                      </a:cubicBezTo>
                      <a:lnTo>
                        <a:pt x="939" y="16105"/>
                      </a:lnTo>
                      <a:cubicBezTo>
                        <a:pt x="-2172" y="11119"/>
                        <a:pt x="-593" y="4513"/>
                        <a:pt x="4394" y="1445"/>
                      </a:cubicBezTo>
                      <a:cubicBezTo>
                        <a:pt x="9422" y="-1666"/>
                        <a:pt x="15984" y="-89"/>
                        <a:pt x="19054" y="4897"/>
                      </a:cubicBezTo>
                      <a:cubicBezTo>
                        <a:pt x="19522" y="5621"/>
                        <a:pt x="19862" y="6346"/>
                        <a:pt x="20117" y="7155"/>
                      </a:cubicBezTo>
                      <a:lnTo>
                        <a:pt x="32051" y="32726"/>
                      </a:lnTo>
                      <a:cubicBezTo>
                        <a:pt x="34694" y="37967"/>
                        <a:pt x="32561" y="44403"/>
                        <a:pt x="27320" y="47045"/>
                      </a:cubicBezTo>
                      <a:cubicBezTo>
                        <a:pt x="27192" y="47087"/>
                        <a:pt x="27065" y="47172"/>
                        <a:pt x="26938" y="47215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id="{56FB46D4-CAE9-DBC0-2AA5-925911E40179}"/>
                    </a:ext>
                  </a:extLst>
                </p:cNvPr>
                <p:cNvSpPr/>
                <p:nvPr/>
              </p:nvSpPr>
              <p:spPr>
                <a:xfrm>
                  <a:off x="5938379" y="1942843"/>
                  <a:ext cx="32034" cy="53608"/>
                </a:xfrm>
                <a:custGeom>
                  <a:gdLst>
                    <a:gd name="connsiteX0" fmla="*/ 20559 w 32034"/>
                    <a:gd name="connsiteY0" fmla="*/ 53455 h 53608"/>
                    <a:gd name="connsiteX1" fmla="*/ 10758 w 32034"/>
                    <a:gd name="connsiteY1" fmla="*/ 46210 h 53608"/>
                    <a:gd name="connsiteX2" fmla="*/ 104 w 32034"/>
                    <a:gd name="connsiteY2" fmla="*/ 13822 h 53608"/>
                    <a:gd name="connsiteX3" fmla="*/ 5390 w 32034"/>
                    <a:gd name="connsiteY3" fmla="*/ 994 h 53608"/>
                    <a:gd name="connsiteX4" fmla="*/ 6498 w 32034"/>
                    <a:gd name="connsiteY4" fmla="*/ 611 h 53608"/>
                    <a:gd name="connsiteX5" fmla="*/ 19836 w 32034"/>
                    <a:gd name="connsiteY5" fmla="*/ 6193 h 53608"/>
                    <a:gd name="connsiteX6" fmla="*/ 20135 w 32034"/>
                    <a:gd name="connsiteY6" fmla="*/ 7003 h 53608"/>
                    <a:gd name="connsiteX7" fmla="*/ 30790 w 32034"/>
                    <a:gd name="connsiteY7" fmla="*/ 39391 h 53608"/>
                    <a:gd name="connsiteX8" fmla="*/ 24224 w 32034"/>
                    <a:gd name="connsiteY8" fmla="*/ 52944 h 53608"/>
                    <a:gd name="connsiteX9" fmla="*/ 23969 w 32034"/>
                    <a:gd name="connsiteY9" fmla="*/ 53029 h 536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2034" h="53608">
                      <a:moveTo>
                        <a:pt x="20559" y="53455"/>
                      </a:moveTo>
                      <a:cubicBezTo>
                        <a:pt x="16085" y="53327"/>
                        <a:pt x="12166" y="50429"/>
                        <a:pt x="10758" y="46210"/>
                      </a:cubicBezTo>
                      <a:lnTo>
                        <a:pt x="104" y="13822"/>
                      </a:lnTo>
                      <a:cubicBezTo>
                        <a:pt x="-1984" y="8835"/>
                        <a:pt x="359" y="3082"/>
                        <a:pt x="5390" y="994"/>
                      </a:cubicBezTo>
                      <a:cubicBezTo>
                        <a:pt x="5730" y="866"/>
                        <a:pt x="6113" y="738"/>
                        <a:pt x="6498" y="611"/>
                      </a:cubicBezTo>
                      <a:cubicBezTo>
                        <a:pt x="11739" y="-1520"/>
                        <a:pt x="17706" y="951"/>
                        <a:pt x="19836" y="6193"/>
                      </a:cubicBezTo>
                      <a:cubicBezTo>
                        <a:pt x="19964" y="6449"/>
                        <a:pt x="20050" y="6747"/>
                        <a:pt x="20135" y="7003"/>
                      </a:cubicBezTo>
                      <a:lnTo>
                        <a:pt x="30790" y="39391"/>
                      </a:lnTo>
                      <a:cubicBezTo>
                        <a:pt x="32707" y="44931"/>
                        <a:pt x="29765" y="51026"/>
                        <a:pt x="24224" y="52944"/>
                      </a:cubicBezTo>
                      <a:cubicBezTo>
                        <a:pt x="24141" y="52986"/>
                        <a:pt x="24055" y="52986"/>
                        <a:pt x="23969" y="53029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9C105CC1-ACD4-4092-9BDF-2D6DABB2ADF6}"/>
                    </a:ext>
                  </a:extLst>
                </p:cNvPr>
                <p:cNvSpPr/>
                <p:nvPr/>
              </p:nvSpPr>
              <p:spPr>
                <a:xfrm>
                  <a:off x="5973814" y="1930122"/>
                  <a:ext cx="28666" cy="55249"/>
                </a:xfrm>
                <a:custGeom>
                  <a:gdLst>
                    <a:gd name="connsiteX0" fmla="*/ 17087 w 28666"/>
                    <a:gd name="connsiteY0" fmla="*/ 55095 h 55249"/>
                    <a:gd name="connsiteX1" fmla="*/ 6860 w 28666"/>
                    <a:gd name="connsiteY1" fmla="*/ 46572 h 55249"/>
                    <a:gd name="connsiteX2" fmla="*/ -384 w 28666"/>
                    <a:gd name="connsiteY2" fmla="*/ 12905 h 55249"/>
                    <a:gd name="connsiteX3" fmla="*/ 7627 w 28666"/>
                    <a:gd name="connsiteY3" fmla="*/ 120 h 55249"/>
                    <a:gd name="connsiteX4" fmla="*/ 7713 w 28666"/>
                    <a:gd name="connsiteY4" fmla="*/ 120 h 55249"/>
                    <a:gd name="connsiteX5" fmla="*/ 20497 w 28666"/>
                    <a:gd name="connsiteY5" fmla="*/ 8132 h 55249"/>
                    <a:gd name="connsiteX6" fmla="*/ 20497 w 28666"/>
                    <a:gd name="connsiteY6" fmla="*/ 8217 h 55249"/>
                    <a:gd name="connsiteX7" fmla="*/ 27742 w 28666"/>
                    <a:gd name="connsiteY7" fmla="*/ 42310 h 55249"/>
                    <a:gd name="connsiteX8" fmla="*/ 20071 w 28666"/>
                    <a:gd name="connsiteY8" fmla="*/ 54584 h 55249"/>
                    <a:gd name="connsiteX9" fmla="*/ 19644 w 28666"/>
                    <a:gd name="connsiteY9" fmla="*/ 54670 h 552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28666" h="55249">
                      <a:moveTo>
                        <a:pt x="17087" y="55095"/>
                      </a:moveTo>
                      <a:cubicBezTo>
                        <a:pt x="12101" y="55010"/>
                        <a:pt x="7840" y="51473"/>
                        <a:pt x="6860" y="46572"/>
                      </a:cubicBezTo>
                      <a:lnTo>
                        <a:pt x="-384" y="12905"/>
                      </a:lnTo>
                      <a:cubicBezTo>
                        <a:pt x="-1706" y="7152"/>
                        <a:pt x="1873" y="1441"/>
                        <a:pt x="7627" y="120"/>
                      </a:cubicBezTo>
                      <a:cubicBezTo>
                        <a:pt x="7671" y="120"/>
                        <a:pt x="7671" y="120"/>
                        <a:pt x="7713" y="120"/>
                      </a:cubicBezTo>
                      <a:cubicBezTo>
                        <a:pt x="13467" y="-1201"/>
                        <a:pt x="19176" y="2379"/>
                        <a:pt x="20497" y="8132"/>
                      </a:cubicBezTo>
                      <a:cubicBezTo>
                        <a:pt x="20497" y="8175"/>
                        <a:pt x="20497" y="8175"/>
                        <a:pt x="20497" y="8217"/>
                      </a:cubicBezTo>
                      <a:lnTo>
                        <a:pt x="27742" y="42310"/>
                      </a:lnTo>
                      <a:cubicBezTo>
                        <a:pt x="29021" y="47808"/>
                        <a:pt x="25570" y="53305"/>
                        <a:pt x="20071" y="54584"/>
                      </a:cubicBezTo>
                      <a:cubicBezTo>
                        <a:pt x="19943" y="54627"/>
                        <a:pt x="19774" y="54627"/>
                        <a:pt x="19644" y="54670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" name="Freeform: Shape 70">
                  <a:extLst>
                    <a:ext uri="{FF2B5EF4-FFF2-40B4-BE49-F238E27FC236}">
                      <a16:creationId xmlns:a16="http://schemas.microsoft.com/office/drawing/2014/main" id="{F76EBD5D-70B6-7C53-AA3A-A7603DCB8AB8}"/>
                    </a:ext>
                  </a:extLst>
                </p:cNvPr>
                <p:cNvSpPr/>
                <p:nvPr/>
              </p:nvSpPr>
              <p:spPr>
                <a:xfrm>
                  <a:off x="6260136" y="3716883"/>
                  <a:ext cx="59231" cy="37929"/>
                </a:xfrm>
                <a:custGeom>
                  <a:gdLst>
                    <a:gd name="connsiteX0" fmla="*/ 25674 w 59231"/>
                    <a:gd name="connsiteY0" fmla="*/ 37776 h 37929"/>
                    <a:gd name="connsiteX1" fmla="*/ 102 w 59231"/>
                    <a:gd name="connsiteY1" fmla="*/ 25843 h 37929"/>
                    <a:gd name="connsiteX2" fmla="*/ 2064 w 59231"/>
                    <a:gd name="connsiteY2" fmla="*/ 18257 h 37929"/>
                    <a:gd name="connsiteX3" fmla="*/ 8200 w 59231"/>
                    <a:gd name="connsiteY3" fmla="*/ 18598 h 37929"/>
                    <a:gd name="connsiteX4" fmla="*/ 29081 w 59231"/>
                    <a:gd name="connsiteY4" fmla="*/ 26695 h 37929"/>
                    <a:gd name="connsiteX5" fmla="*/ 47833 w 59231"/>
                    <a:gd name="connsiteY5" fmla="*/ 4535 h 37929"/>
                    <a:gd name="connsiteX6" fmla="*/ 53800 w 59231"/>
                    <a:gd name="connsiteY6" fmla="*/ -153 h 37929"/>
                    <a:gd name="connsiteX7" fmla="*/ 58573 w 59231"/>
                    <a:gd name="connsiteY7" fmla="*/ 4449 h 37929"/>
                    <a:gd name="connsiteX8" fmla="*/ 58487 w 59231"/>
                    <a:gd name="connsiteY8" fmla="*/ 5386 h 37929"/>
                    <a:gd name="connsiteX9" fmla="*/ 30788 w 59231"/>
                    <a:gd name="connsiteY9" fmla="*/ 37349 h 379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59231" h="37929">
                      <a:moveTo>
                        <a:pt x="25674" y="37776"/>
                      </a:moveTo>
                      <a:cubicBezTo>
                        <a:pt x="15914" y="37307"/>
                        <a:pt x="6709" y="33045"/>
                        <a:pt x="102" y="25843"/>
                      </a:cubicBezTo>
                      <a:cubicBezTo>
                        <a:pt x="-1432" y="23200"/>
                        <a:pt x="-579" y="19791"/>
                        <a:pt x="2064" y="18257"/>
                      </a:cubicBezTo>
                      <a:cubicBezTo>
                        <a:pt x="3981" y="17106"/>
                        <a:pt x="6410" y="17277"/>
                        <a:pt x="8200" y="18598"/>
                      </a:cubicBezTo>
                      <a:cubicBezTo>
                        <a:pt x="13441" y="24522"/>
                        <a:pt x="21242" y="27547"/>
                        <a:pt x="29081" y="26695"/>
                      </a:cubicBezTo>
                      <a:cubicBezTo>
                        <a:pt x="39780" y="24692"/>
                        <a:pt x="47619" y="15444"/>
                        <a:pt x="47833" y="4535"/>
                      </a:cubicBezTo>
                      <a:cubicBezTo>
                        <a:pt x="48600" y="1850"/>
                        <a:pt x="50988" y="-68"/>
                        <a:pt x="53800" y="-153"/>
                      </a:cubicBezTo>
                      <a:cubicBezTo>
                        <a:pt x="56401" y="-196"/>
                        <a:pt x="58531" y="1850"/>
                        <a:pt x="58573" y="4449"/>
                      </a:cubicBezTo>
                      <a:cubicBezTo>
                        <a:pt x="58573" y="4747"/>
                        <a:pt x="58531" y="5089"/>
                        <a:pt x="58487" y="5386"/>
                      </a:cubicBezTo>
                      <a:cubicBezTo>
                        <a:pt x="57636" y="21112"/>
                        <a:pt x="46215" y="34281"/>
                        <a:pt x="30788" y="37349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" name="Freeform: Shape 71">
                  <a:extLst>
                    <a:ext uri="{FF2B5EF4-FFF2-40B4-BE49-F238E27FC236}">
                      <a16:creationId xmlns:a16="http://schemas.microsoft.com/office/drawing/2014/main" id="{BD4F7ABF-1B13-2742-2540-1CD4D44C4EBD}"/>
                    </a:ext>
                  </a:extLst>
                </p:cNvPr>
                <p:cNvSpPr/>
                <p:nvPr/>
              </p:nvSpPr>
              <p:spPr>
                <a:xfrm>
                  <a:off x="6664325" y="3732753"/>
                  <a:ext cx="35705" cy="59136"/>
                </a:xfrm>
                <a:custGeom>
                  <a:gdLst>
                    <a:gd name="connsiteX0" fmla="*/ 4607 w 35705"/>
                    <a:gd name="connsiteY0" fmla="*/ 58982 h 59136"/>
                    <a:gd name="connsiteX1" fmla="*/ -80 w 35705"/>
                    <a:gd name="connsiteY1" fmla="*/ 55573 h 59136"/>
                    <a:gd name="connsiteX2" fmla="*/ 1751 w 35705"/>
                    <a:gd name="connsiteY2" fmla="*/ 49223 h 59136"/>
                    <a:gd name="connsiteX3" fmla="*/ 2901 w 35705"/>
                    <a:gd name="connsiteY3" fmla="*/ 48754 h 59136"/>
                    <a:gd name="connsiteX4" fmla="*/ 18245 w 35705"/>
                    <a:gd name="connsiteY4" fmla="*/ 35970 h 59136"/>
                    <a:gd name="connsiteX5" fmla="*/ 23359 w 35705"/>
                    <a:gd name="connsiteY5" fmla="*/ 6564 h 59136"/>
                    <a:gd name="connsiteX6" fmla="*/ 26896 w 35705"/>
                    <a:gd name="connsiteY6" fmla="*/ 257 h 59136"/>
                    <a:gd name="connsiteX7" fmla="*/ 27193 w 35705"/>
                    <a:gd name="connsiteY7" fmla="*/ 171 h 59136"/>
                    <a:gd name="connsiteX8" fmla="*/ 33287 w 35705"/>
                    <a:gd name="connsiteY8" fmla="*/ 2814 h 59136"/>
                    <a:gd name="connsiteX9" fmla="*/ 33586 w 35705"/>
                    <a:gd name="connsiteY9" fmla="*/ 4007 h 59136"/>
                    <a:gd name="connsiteX10" fmla="*/ 27193 w 35705"/>
                    <a:gd name="connsiteY10" fmla="*/ 41936 h 59136"/>
                    <a:gd name="connsiteX11" fmla="*/ 6738 w 35705"/>
                    <a:gd name="connsiteY11" fmla="*/ 58557 h 5913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35705" h="59136">
                      <a:moveTo>
                        <a:pt x="4607" y="58982"/>
                      </a:moveTo>
                      <a:cubicBezTo>
                        <a:pt x="2519" y="58812"/>
                        <a:pt x="729" y="57491"/>
                        <a:pt x="-80" y="55573"/>
                      </a:cubicBezTo>
                      <a:cubicBezTo>
                        <a:pt x="-1318" y="53315"/>
                        <a:pt x="-506" y="50459"/>
                        <a:pt x="1751" y="49223"/>
                      </a:cubicBezTo>
                      <a:cubicBezTo>
                        <a:pt x="2136" y="49010"/>
                        <a:pt x="2519" y="48839"/>
                        <a:pt x="2901" y="48754"/>
                      </a:cubicBezTo>
                      <a:cubicBezTo>
                        <a:pt x="8995" y="45857"/>
                        <a:pt x="14281" y="41467"/>
                        <a:pt x="18245" y="35970"/>
                      </a:cubicBezTo>
                      <a:cubicBezTo>
                        <a:pt x="23741" y="27233"/>
                        <a:pt x="25617" y="16664"/>
                        <a:pt x="23359" y="6564"/>
                      </a:cubicBezTo>
                      <a:cubicBezTo>
                        <a:pt x="22591" y="3836"/>
                        <a:pt x="24168" y="1024"/>
                        <a:pt x="26896" y="257"/>
                      </a:cubicBezTo>
                      <a:cubicBezTo>
                        <a:pt x="26980" y="214"/>
                        <a:pt x="27110" y="214"/>
                        <a:pt x="27193" y="171"/>
                      </a:cubicBezTo>
                      <a:cubicBezTo>
                        <a:pt x="29581" y="-766"/>
                        <a:pt x="32307" y="385"/>
                        <a:pt x="33287" y="2814"/>
                      </a:cubicBezTo>
                      <a:cubicBezTo>
                        <a:pt x="33459" y="3197"/>
                        <a:pt x="33545" y="3581"/>
                        <a:pt x="33586" y="4007"/>
                      </a:cubicBezTo>
                      <a:cubicBezTo>
                        <a:pt x="36869" y="17005"/>
                        <a:pt x="34567" y="30728"/>
                        <a:pt x="27193" y="41936"/>
                      </a:cubicBezTo>
                      <a:cubicBezTo>
                        <a:pt x="21996" y="49223"/>
                        <a:pt x="14921" y="54977"/>
                        <a:pt x="6738" y="58557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" name="Freeform: Shape 72">
                  <a:extLst>
                    <a:ext uri="{FF2B5EF4-FFF2-40B4-BE49-F238E27FC236}">
                      <a16:creationId xmlns:a16="http://schemas.microsoft.com/office/drawing/2014/main" id="{B6CDAC71-AD25-2318-A04E-DE106E22916C}"/>
                    </a:ext>
                  </a:extLst>
                </p:cNvPr>
                <p:cNvSpPr/>
                <p:nvPr/>
              </p:nvSpPr>
              <p:spPr>
                <a:xfrm>
                  <a:off x="6336924" y="2018182"/>
                  <a:ext cx="235607" cy="237425"/>
                </a:xfrm>
                <a:custGeom>
                  <a:gdLst>
                    <a:gd name="connsiteX0" fmla="*/ 218648 w 235607"/>
                    <a:gd name="connsiteY0" fmla="*/ 84232 h 237425"/>
                    <a:gd name="connsiteX1" fmla="*/ 222058 w 235607"/>
                    <a:gd name="connsiteY1" fmla="*/ 201427 h 237425"/>
                    <a:gd name="connsiteX2" fmla="*/ 176458 w 235607"/>
                    <a:gd name="connsiteY2" fmla="*/ 236799 h 237425"/>
                    <a:gd name="connsiteX3" fmla="*/ 157280 w 235607"/>
                    <a:gd name="connsiteY3" fmla="*/ 194182 h 237425"/>
                    <a:gd name="connsiteX4" fmla="*/ 179995 w 235607"/>
                    <a:gd name="connsiteY4" fmla="*/ 164521 h 237425"/>
                    <a:gd name="connsiteX5" fmla="*/ 178588 w 235607"/>
                    <a:gd name="connsiteY5" fmla="*/ 158811 h 237425"/>
                    <a:gd name="connsiteX6" fmla="*/ 138104 w 235607"/>
                    <a:gd name="connsiteY6" fmla="*/ 147731 h 237425"/>
                    <a:gd name="connsiteX7" fmla="*/ 99748 w 235607"/>
                    <a:gd name="connsiteY7" fmla="*/ 114063 h 237425"/>
                    <a:gd name="connsiteX8" fmla="*/ 4287 w 235607"/>
                    <a:gd name="connsiteY8" fmla="*/ 58235 h 237425"/>
                    <a:gd name="connsiteX9" fmla="*/ 6844 w 235607"/>
                    <a:gd name="connsiteY9" fmla="*/ 15619 h 237425"/>
                    <a:gd name="connsiteX10" fmla="*/ 84407 w 235607"/>
                    <a:gd name="connsiteY10" fmla="*/ 1982 h 237425"/>
                    <a:gd name="connsiteX11" fmla="*/ 218648 w 235607"/>
                    <a:gd name="connsiteY11" fmla="*/ 84232 h 23742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35607" h="237424">
                      <a:moveTo>
                        <a:pt x="218648" y="84232"/>
                      </a:moveTo>
                      <a:cubicBezTo>
                        <a:pt x="239105" y="120328"/>
                        <a:pt x="240382" y="164223"/>
                        <a:pt x="222058" y="201427"/>
                      </a:cubicBezTo>
                      <a:cubicBezTo>
                        <a:pt x="213107" y="215491"/>
                        <a:pt x="192652" y="241060"/>
                        <a:pt x="176458" y="236799"/>
                      </a:cubicBezTo>
                      <a:cubicBezTo>
                        <a:pt x="160263" y="232537"/>
                        <a:pt x="157706" y="216769"/>
                        <a:pt x="157280" y="194182"/>
                      </a:cubicBezTo>
                      <a:cubicBezTo>
                        <a:pt x="171729" y="192265"/>
                        <a:pt x="181912" y="178969"/>
                        <a:pt x="179995" y="164521"/>
                      </a:cubicBezTo>
                      <a:cubicBezTo>
                        <a:pt x="179740" y="162561"/>
                        <a:pt x="179272" y="160643"/>
                        <a:pt x="178588" y="158811"/>
                      </a:cubicBezTo>
                      <a:cubicBezTo>
                        <a:pt x="169640" y="145685"/>
                        <a:pt x="152506" y="140997"/>
                        <a:pt x="138104" y="147731"/>
                      </a:cubicBezTo>
                      <a:cubicBezTo>
                        <a:pt x="126469" y="135286"/>
                        <a:pt x="113599" y="123993"/>
                        <a:pt x="99748" y="114063"/>
                      </a:cubicBezTo>
                      <a:cubicBezTo>
                        <a:pt x="54148" y="81675"/>
                        <a:pt x="17925" y="85936"/>
                        <a:pt x="4287" y="58235"/>
                      </a:cubicBezTo>
                      <a:cubicBezTo>
                        <a:pt x="-3128" y="44726"/>
                        <a:pt x="-2148" y="28148"/>
                        <a:pt x="6844" y="15619"/>
                      </a:cubicBezTo>
                      <a:cubicBezTo>
                        <a:pt x="23465" y="-5264"/>
                        <a:pt x="66933" y="-149"/>
                        <a:pt x="84407" y="1982"/>
                      </a:cubicBezTo>
                      <a:cubicBezTo>
                        <a:pt x="139340" y="7479"/>
                        <a:pt x="188774" y="37780"/>
                        <a:pt x="218648" y="84232"/>
                      </a:cubicBezTo>
                      <a:close/>
                    </a:path>
                  </a:pathLst>
                </a:custGeom>
                <a:solidFill>
                  <a:srgbClr val="020010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91" name="Title 90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适应初中的学习环境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870041869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ïṣliḓé"/>
          <p:cNvGrpSpPr/>
          <p:nvPr/>
        </p:nvGrpSpPr>
        <p:grpSpPr>
          <a:xfrm>
            <a:off x="698499" y="1130300"/>
            <a:ext cx="10820401" cy="5003800"/>
            <a:chOff x="698499" y="1130300"/>
            <a:chExt cx="10820401" cy="5003800"/>
          </a:xfrm>
        </p:grpSpPr>
        <p:sp>
          <p:nvSpPr>
            <p:cNvPr id="2" name="ïŝľîďè">
              <a:extLst>
                <a:ext uri="{FF2B5EF4-FFF2-40B4-BE49-F238E27FC236}">
                  <a16:creationId xmlns:a16="http://schemas.microsoft.com/office/drawing/2014/main" id="{B25BCCD1-7648-4B51-B56B-B49600986DEA}"/>
                </a:ext>
              </a:extLst>
            </p:cNvPr>
            <p:cNvSpPr txBox="1"/>
            <p:nvPr/>
          </p:nvSpPr>
          <p:spPr>
            <a:xfrm>
              <a:off x="698499" y="1279266"/>
              <a:ext cx="5281387" cy="959819"/>
            </a:xfrm>
            <a:prstGeom prst="rect">
              <a:avLst/>
            </a:prstGeom>
            <a:noFill/>
          </p:spPr>
          <p:txBody>
            <a:bodyPr wrap="square" rtlCol="0" anchor="b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zh-CN" altLang="en-US" sz="2400" b="1">
                  <a:solidFill>
                    <a:schemeClr val="tx1"/>
                  </a:solidFill>
                </a:rPr>
                <a:t>理解不同学科的学习要求</a:t>
              </a:r>
            </a:p>
          </p:txBody>
        </p:sp>
        <p:cxnSp>
          <p:nvCxnSpPr>
            <p:cNvPr id="3" name="íSḷíďê"/>
            <p:cNvCxnSpPr/>
            <p:nvPr/>
          </p:nvCxnSpPr>
          <p:spPr>
            <a:xfrm flipH="1">
              <a:off x="820058" y="3160768"/>
              <a:ext cx="0" cy="618671"/>
            </a:xfrm>
            <a:prstGeom prst="line">
              <a:avLst/>
            </a:prstGeom>
            <a:noFill/>
            <a:ln w="25400" cap="flat">
              <a:solidFill>
                <a:schemeClr val="accent5"/>
              </a:solidFill>
              <a:prstDash val="solid"/>
              <a:beve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5" name="îṡliďê"/>
            <p:cNvSpPr txBox="1"/>
            <p:nvPr/>
          </p:nvSpPr>
          <p:spPr>
            <a:xfrm>
              <a:off x="943427" y="3160768"/>
              <a:ext cx="4909343" cy="369332"/>
            </a:xfrm>
            <a:prstGeom prst="rect">
              <a:avLst/>
            </a:prstGeom>
            <a:noFill/>
          </p:spPr>
          <p:txBody>
            <a:bodyPr wrap="none" rtlCol="0" anchor="b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zh-CN" altLang="en-US" sz="1600" b="1"/>
                <a:t>语文</a:t>
              </a:r>
            </a:p>
          </p:txBody>
        </p:sp>
        <p:sp>
          <p:nvSpPr>
            <p:cNvPr id="6" name="íşḷiďe"/>
            <p:cNvSpPr txBox="1"/>
            <p:nvPr/>
          </p:nvSpPr>
          <p:spPr>
            <a:xfrm>
              <a:off x="943428" y="3530100"/>
              <a:ext cx="4909343" cy="294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00"/>
                <a:t>培养语言表达和阅读理解能力</a:t>
              </a:r>
            </a:p>
          </p:txBody>
        </p:sp>
        <p:cxnSp>
          <p:nvCxnSpPr>
            <p:cNvPr id="9" name="îṩ1íḋe"/>
            <p:cNvCxnSpPr/>
            <p:nvPr/>
          </p:nvCxnSpPr>
          <p:spPr>
            <a:xfrm flipH="1">
              <a:off x="820058" y="4290536"/>
              <a:ext cx="0" cy="618671"/>
            </a:xfrm>
            <a:prstGeom prst="line">
              <a:avLst/>
            </a:prstGeom>
            <a:noFill/>
            <a:ln w="25400" cap="flat">
              <a:solidFill>
                <a:schemeClr val="accent2"/>
              </a:solidFill>
              <a:prstDash val="solid"/>
              <a:beve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0" name="ïṡļîdé"/>
            <p:cNvSpPr txBox="1"/>
            <p:nvPr/>
          </p:nvSpPr>
          <p:spPr>
            <a:xfrm>
              <a:off x="943427" y="4290536"/>
              <a:ext cx="4909343" cy="369332"/>
            </a:xfrm>
            <a:prstGeom prst="rect">
              <a:avLst/>
            </a:prstGeom>
            <a:noFill/>
          </p:spPr>
          <p:txBody>
            <a:bodyPr wrap="none" rtlCol="0" anchor="b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zh-CN" altLang="en-US" sz="1600" b="1"/>
                <a:t>数学</a:t>
              </a:r>
            </a:p>
          </p:txBody>
        </p:sp>
        <p:sp>
          <p:nvSpPr>
            <p:cNvPr id="11" name="íšlîḓê"/>
            <p:cNvSpPr txBox="1"/>
            <p:nvPr/>
          </p:nvSpPr>
          <p:spPr>
            <a:xfrm>
              <a:off x="943428" y="4659868"/>
              <a:ext cx="4909343" cy="294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00"/>
                <a:t>掌握数学基本概念和解题方法</a:t>
              </a:r>
            </a:p>
          </p:txBody>
        </p:sp>
        <p:cxnSp>
          <p:nvCxnSpPr>
            <p:cNvPr id="21" name="îṧḷíďê"/>
            <p:cNvCxnSpPr/>
            <p:nvPr/>
          </p:nvCxnSpPr>
          <p:spPr>
            <a:xfrm flipH="1">
              <a:off x="820058" y="5420303"/>
              <a:ext cx="0" cy="618671"/>
            </a:xfrm>
            <a:prstGeom prst="line">
              <a:avLst/>
            </a:prstGeom>
            <a:noFill/>
            <a:ln w="25400" cap="flat">
              <a:solidFill>
                <a:schemeClr val="accent3"/>
              </a:solidFill>
              <a:prstDash val="solid"/>
              <a:beve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2" name="ïSľîḋe"/>
            <p:cNvSpPr txBox="1"/>
            <p:nvPr/>
          </p:nvSpPr>
          <p:spPr>
            <a:xfrm>
              <a:off x="943427" y="5420303"/>
              <a:ext cx="4909343" cy="369332"/>
            </a:xfrm>
            <a:prstGeom prst="rect">
              <a:avLst/>
            </a:prstGeom>
            <a:noFill/>
          </p:spPr>
          <p:txBody>
            <a:bodyPr wrap="none" rtlCol="0" anchor="b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zh-CN" altLang="en-US" sz="1600" b="1"/>
                <a:t>英语</a:t>
              </a:r>
            </a:p>
          </p:txBody>
        </p:sp>
        <p:sp>
          <p:nvSpPr>
            <p:cNvPr id="23" name="ïşḻïďe"/>
            <p:cNvSpPr txBox="1"/>
            <p:nvPr/>
          </p:nvSpPr>
          <p:spPr>
            <a:xfrm>
              <a:off x="943428" y="5789635"/>
              <a:ext cx="4909343" cy="294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00"/>
                <a:t>提升听说读写的综合能力</a:t>
              </a:r>
            </a:p>
          </p:txBody>
        </p:sp>
        <p:grpSp>
          <p:nvGrpSpPr>
            <p:cNvPr id="31" name="îśḷidê"/>
            <p:cNvGrpSpPr/>
            <p:nvPr/>
          </p:nvGrpSpPr>
          <p:grpSpPr>
            <a:xfrm>
              <a:off x="6179454" y="1130300"/>
              <a:ext cx="5339446" cy="5003800"/>
              <a:chOff x="6179454" y="1130300"/>
              <a:chExt cx="5339446" cy="5344636"/>
            </a:xfrm>
          </p:grpSpPr>
          <p:sp>
            <p:nvSpPr>
              <p:cNvPr id="28" name="ïṧľíḍê"/>
              <p:cNvSpPr/>
              <p:nvPr/>
            </p:nvSpPr>
            <p:spPr>
              <a:xfrm>
                <a:off x="6179454" y="1130300"/>
                <a:ext cx="5339446" cy="1714500"/>
              </a:xfrm>
              <a:prstGeom prst="rect">
                <a:avLst/>
              </a:prstGeom>
              <a:blipFill rotWithShape="0">
                <a:blip r:embed="rId2"/>
                <a:stretch>
                  <a:fillRect t="-53830" b="-53830"/>
                </a:stretch>
              </a:blipFill>
              <a:ln w="762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/>
              </a:p>
            </p:txBody>
          </p:sp>
          <p:sp>
            <p:nvSpPr>
              <p:cNvPr id="29" name="íslïďê"/>
              <p:cNvSpPr/>
              <p:nvPr/>
            </p:nvSpPr>
            <p:spPr>
              <a:xfrm>
                <a:off x="6179454" y="2945368"/>
                <a:ext cx="5339446" cy="1714500"/>
              </a:xfrm>
              <a:prstGeom prst="rect">
                <a:avLst/>
              </a:prstGeom>
              <a:blipFill rotWithShape="0">
                <a:blip r:embed="rId3"/>
                <a:stretch>
                  <a:fillRect t="-53540" b="-53540"/>
                </a:stretch>
              </a:blipFill>
              <a:ln w="762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/>
              </a:p>
            </p:txBody>
          </p:sp>
          <p:sp>
            <p:nvSpPr>
              <p:cNvPr id="30" name="íş1ïďè"/>
              <p:cNvSpPr/>
              <p:nvPr/>
            </p:nvSpPr>
            <p:spPr>
              <a:xfrm>
                <a:off x="6179454" y="4760436"/>
                <a:ext cx="5339446" cy="1714500"/>
              </a:xfrm>
              <a:prstGeom prst="rect">
                <a:avLst/>
              </a:prstGeom>
              <a:blipFill rotWithShape="0">
                <a:blip r:embed="rId4"/>
                <a:stretch>
                  <a:fillRect t="-53640" b="-53640"/>
                </a:stretch>
              </a:blipFill>
              <a:ln w="762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/>
              </a:p>
            </p:txBody>
          </p:sp>
        </p:grpSp>
      </p:grpSp>
      <p:sp>
        <p:nvSpPr>
          <p:cNvPr id="33" name="Title 32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理解初中学科要求</a:t>
            </a:r>
          </a:p>
        </p:txBody>
      </p:sp>
    </p:spTree>
    <p:custDataLst>
      <p:tags r:id="rId5"/>
    </p:custDataLst>
    <p:extLst>
      <p:ext uri="{BB962C8B-B14F-4D97-AF65-F5344CB8AC3E}">
        <p14:creationId xmlns:p14="http://schemas.microsoft.com/office/powerpoint/2010/main" val="3542253982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>
            <a:off x="660400" y="1019175"/>
            <a:ext cx="10858500" cy="4140755"/>
            <a:chOff x="660400" y="1019175"/>
            <a:chExt cx="10858500" cy="4140755"/>
          </a:xfrm>
        </p:grpSpPr>
        <p:grpSp>
          <p:nvGrpSpPr>
            <p:cNvPr id="16" name="组合 15">
              <a:extLst>
                <a:ext uri="{FF2B5EF4-FFF2-40B4-BE49-F238E27FC236}">
                  <a16:creationId xmlns:a16="http://schemas.microsoft.com/office/drawing/2014/main" id="{7DF982A8-E8ED-419D-B102-31BC86503E08}"/>
                </a:ext>
              </a:extLst>
            </p:cNvPr>
            <p:cNvGrpSpPr/>
            <p:nvPr/>
          </p:nvGrpSpPr>
          <p:grpSpPr>
            <a:xfrm>
              <a:off x="1476286" y="4274175"/>
              <a:ext cx="2620142" cy="885755"/>
              <a:chOff x="1828033" y="3283575"/>
              <a:chExt cx="2620142" cy="885755"/>
            </a:xfrm>
          </p:grpSpPr>
          <p:grpSp>
            <p:nvGrpSpPr>
              <p:cNvPr id="4" name="组合 3">
                <a:extLst>
                  <a:ext uri="{FF2B5EF4-FFF2-40B4-BE49-F238E27FC236}">
                    <a16:creationId xmlns:a16="http://schemas.microsoft.com/office/drawing/2014/main" id="{C6B91222-ADAA-48C2-8B30-F129AE89EA05}"/>
                  </a:ext>
                </a:extLst>
              </p:cNvPr>
              <p:cNvGrpSpPr/>
              <p:nvPr/>
            </p:nvGrpSpPr>
            <p:grpSpPr>
              <a:xfrm>
                <a:off x="1828033" y="3362325"/>
                <a:ext cx="577572" cy="577570"/>
                <a:chOff x="3866383" y="1968240"/>
                <a:chExt cx="444222" cy="444220"/>
              </a:xfrm>
            </p:grpSpPr>
            <p:sp>
              <p:nvSpPr>
                <p:cNvPr id="5" name="椭圆 4">
                  <a:extLst>
                    <a:ext uri="{FF2B5EF4-FFF2-40B4-BE49-F238E27FC236}">
                      <a16:creationId xmlns:a16="http://schemas.microsoft.com/office/drawing/2014/main" id="{C6A30489-0C6C-4195-A7C5-AD1C4A7EBF81}"/>
                    </a:ext>
                  </a:extLst>
                </p:cNvPr>
                <p:cNvSpPr/>
                <p:nvPr/>
              </p:nvSpPr>
              <p:spPr>
                <a:xfrm>
                  <a:off x="3866383" y="1968240"/>
                  <a:ext cx="444222" cy="444220"/>
                </a:xfrm>
                <a:prstGeom prst="ellipse">
                  <a:avLst/>
                </a:prstGeom>
                <a:solidFill>
                  <a:schemeClr val="accent1"/>
                </a:solidFill>
                <a:ln w="12700" cap="rnd">
                  <a:noFill/>
                  <a:prstDash val="solid"/>
                  <a:round/>
                </a:ln>
                <a:effectLst>
                  <a:outerShdw blurRad="254000" dist="127000" algn="ctr" rotWithShape="0">
                    <a:schemeClr val="accent1">
                      <a:alpha val="32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914354"/>
                  <a:endParaRPr lang="zh-CN" altLang="en-US" sz="2000" b="1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6" name="任意多边形 5">
                  <a:extLst>
                    <a:ext uri="{FF2B5EF4-FFF2-40B4-BE49-F238E27FC236}">
                      <a16:creationId xmlns:a16="http://schemas.microsoft.com/office/drawing/2014/main" id="{F729AF39-2257-404A-9957-AE1CF1443D07}"/>
                    </a:ext>
                  </a:extLst>
                </p:cNvPr>
                <p:cNvSpPr/>
                <p:nvPr/>
              </p:nvSpPr>
              <p:spPr bwMode="auto">
                <a:xfrm>
                  <a:off x="3985714" y="2113265"/>
                  <a:ext cx="205561" cy="154170"/>
                </a:xfrm>
                <a:custGeom>
                  <a:gdLst>
                    <a:gd name="connsiteX0" fmla="*/ 505433 w 533400"/>
                    <a:gd name="connsiteY0" fmla="*/ 621 h 400050"/>
                    <a:gd name="connsiteX1" fmla="*/ 534008 w 533400"/>
                    <a:gd name="connsiteY1" fmla="*/ 29196 h 400050"/>
                    <a:gd name="connsiteX2" fmla="*/ 534008 w 533400"/>
                    <a:gd name="connsiteY2" fmla="*/ 372096 h 400050"/>
                    <a:gd name="connsiteX3" fmla="*/ 505433 w 533400"/>
                    <a:gd name="connsiteY3" fmla="*/ 400671 h 400050"/>
                    <a:gd name="connsiteX4" fmla="*/ 29183 w 533400"/>
                    <a:gd name="connsiteY4" fmla="*/ 400671 h 400050"/>
                    <a:gd name="connsiteX5" fmla="*/ 608 w 533400"/>
                    <a:gd name="connsiteY5" fmla="*/ 372096 h 400050"/>
                    <a:gd name="connsiteX6" fmla="*/ 608 w 533400"/>
                    <a:gd name="connsiteY6" fmla="*/ 29196 h 400050"/>
                    <a:gd name="connsiteX7" fmla="*/ 29183 w 533400"/>
                    <a:gd name="connsiteY7" fmla="*/ 621 h 400050"/>
                    <a:gd name="connsiteX8" fmla="*/ 505433 w 533400"/>
                    <a:gd name="connsiteY8" fmla="*/ 621 h 400050"/>
                    <a:gd name="connsiteX9" fmla="*/ 391419 w 533400"/>
                    <a:gd name="connsiteY9" fmla="*/ 198646 h 400050"/>
                    <a:gd name="connsiteX10" fmla="*/ 351414 w 533400"/>
                    <a:gd name="connsiteY10" fmla="*/ 204170 h 400050"/>
                    <a:gd name="connsiteX11" fmla="*/ 351414 w 533400"/>
                    <a:gd name="connsiteY11" fmla="*/ 204170 h 400050"/>
                    <a:gd name="connsiteX12" fmla="*/ 267118 w 533400"/>
                    <a:gd name="connsiteY12" fmla="*/ 315613 h 400050"/>
                    <a:gd name="connsiteX13" fmla="*/ 264641 w 533400"/>
                    <a:gd name="connsiteY13" fmla="*/ 318470 h 400050"/>
                    <a:gd name="connsiteX14" fmla="*/ 224255 w 533400"/>
                    <a:gd name="connsiteY14" fmla="*/ 318756 h 400050"/>
                    <a:gd name="connsiteX15" fmla="*/ 224255 w 533400"/>
                    <a:gd name="connsiteY15" fmla="*/ 318756 h 400050"/>
                    <a:gd name="connsiteX16" fmla="*/ 162152 w 533400"/>
                    <a:gd name="connsiteY16" fmla="*/ 257415 h 400050"/>
                    <a:gd name="connsiteX17" fmla="*/ 160247 w 533400"/>
                    <a:gd name="connsiteY17" fmla="*/ 255701 h 400050"/>
                    <a:gd name="connsiteX18" fmla="*/ 120052 w 533400"/>
                    <a:gd name="connsiteY18" fmla="*/ 259606 h 400050"/>
                    <a:gd name="connsiteX19" fmla="*/ 120052 w 533400"/>
                    <a:gd name="connsiteY19" fmla="*/ 259606 h 400050"/>
                    <a:gd name="connsiteX20" fmla="*/ 32517 w 533400"/>
                    <a:gd name="connsiteY20" fmla="*/ 366095 h 400050"/>
                    <a:gd name="connsiteX21" fmla="*/ 30326 w 533400"/>
                    <a:gd name="connsiteY21" fmla="*/ 372096 h 400050"/>
                    <a:gd name="connsiteX22" fmla="*/ 39851 w 533400"/>
                    <a:gd name="connsiteY22" fmla="*/ 381621 h 400050"/>
                    <a:gd name="connsiteX23" fmla="*/ 39851 w 533400"/>
                    <a:gd name="connsiteY23" fmla="*/ 381621 h 400050"/>
                    <a:gd name="connsiteX24" fmla="*/ 497242 w 533400"/>
                    <a:gd name="connsiteY24" fmla="*/ 381621 h 400050"/>
                    <a:gd name="connsiteX25" fmla="*/ 502480 w 533400"/>
                    <a:gd name="connsiteY25" fmla="*/ 380002 h 400050"/>
                    <a:gd name="connsiteX26" fmla="*/ 505147 w 533400"/>
                    <a:gd name="connsiteY26" fmla="*/ 366762 h 400050"/>
                    <a:gd name="connsiteX27" fmla="*/ 505147 w 533400"/>
                    <a:gd name="connsiteY27" fmla="*/ 366762 h 400050"/>
                    <a:gd name="connsiteX28" fmla="*/ 397991 w 533400"/>
                    <a:gd name="connsiteY28" fmla="*/ 205504 h 400050"/>
                    <a:gd name="connsiteX29" fmla="*/ 391419 w 533400"/>
                    <a:gd name="connsiteY29" fmla="*/ 198646 h 400050"/>
                    <a:gd name="connsiteX30" fmla="*/ 95858 w 533400"/>
                    <a:gd name="connsiteY30" fmla="*/ 57771 h 400050"/>
                    <a:gd name="connsiteX31" fmla="*/ 57758 w 533400"/>
                    <a:gd name="connsiteY31" fmla="*/ 95871 h 400050"/>
                    <a:gd name="connsiteX32" fmla="*/ 95858 w 533400"/>
                    <a:gd name="connsiteY32" fmla="*/ 133971 h 400050"/>
                    <a:gd name="connsiteX33" fmla="*/ 133958 w 533400"/>
                    <a:gd name="connsiteY33" fmla="*/ 95871 h 400050"/>
                    <a:gd name="connsiteX34" fmla="*/ 95858 w 533400"/>
                    <a:gd name="connsiteY34" fmla="*/ 57771 h 40005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</a:cxnLst>
                  <a:rect l="l" t="t" r="r" b="b"/>
                  <a:pathLst>
                    <a:path w="533400" h="400050">
                      <a:moveTo>
                        <a:pt x="505433" y="621"/>
                      </a:moveTo>
                      <a:cubicBezTo>
                        <a:pt x="521245" y="621"/>
                        <a:pt x="534008" y="13385"/>
                        <a:pt x="534008" y="29196"/>
                      </a:cubicBezTo>
                      <a:lnTo>
                        <a:pt x="534008" y="372096"/>
                      </a:lnTo>
                      <a:cubicBezTo>
                        <a:pt x="534008" y="387907"/>
                        <a:pt x="521245" y="400671"/>
                        <a:pt x="505433" y="400671"/>
                      </a:cubicBezTo>
                      <a:lnTo>
                        <a:pt x="29183" y="400671"/>
                      </a:lnTo>
                      <a:cubicBezTo>
                        <a:pt x="13371" y="400671"/>
                        <a:pt x="608" y="387907"/>
                        <a:pt x="608" y="372096"/>
                      </a:cubicBezTo>
                      <a:lnTo>
                        <a:pt x="608" y="29196"/>
                      </a:lnTo>
                      <a:cubicBezTo>
                        <a:pt x="608" y="13385"/>
                        <a:pt x="13371" y="621"/>
                        <a:pt x="29183" y="621"/>
                      </a:cubicBezTo>
                      <a:lnTo>
                        <a:pt x="505433" y="621"/>
                      </a:lnTo>
                      <a:close/>
                      <a:moveTo>
                        <a:pt x="391419" y="198646"/>
                      </a:moveTo>
                      <a:cubicBezTo>
                        <a:pt x="378846" y="189121"/>
                        <a:pt x="360939" y="191597"/>
                        <a:pt x="351414" y="204170"/>
                      </a:cubicBezTo>
                      <a:lnTo>
                        <a:pt x="351414" y="204170"/>
                      </a:lnTo>
                      <a:lnTo>
                        <a:pt x="267118" y="315613"/>
                      </a:lnTo>
                      <a:cubicBezTo>
                        <a:pt x="266355" y="316660"/>
                        <a:pt x="265498" y="317518"/>
                        <a:pt x="264641" y="318470"/>
                      </a:cubicBezTo>
                      <a:cubicBezTo>
                        <a:pt x="253592" y="329710"/>
                        <a:pt x="235495" y="329805"/>
                        <a:pt x="224255" y="318756"/>
                      </a:cubicBezTo>
                      <a:lnTo>
                        <a:pt x="224255" y="318756"/>
                      </a:lnTo>
                      <a:lnTo>
                        <a:pt x="162152" y="257415"/>
                      </a:lnTo>
                      <a:cubicBezTo>
                        <a:pt x="161485" y="256844"/>
                        <a:pt x="160914" y="256177"/>
                        <a:pt x="160247" y="255701"/>
                      </a:cubicBezTo>
                      <a:cubicBezTo>
                        <a:pt x="148055" y="245699"/>
                        <a:pt x="130053" y="247414"/>
                        <a:pt x="120052" y="259606"/>
                      </a:cubicBezTo>
                      <a:lnTo>
                        <a:pt x="120052" y="259606"/>
                      </a:lnTo>
                      <a:lnTo>
                        <a:pt x="32517" y="366095"/>
                      </a:lnTo>
                      <a:cubicBezTo>
                        <a:pt x="31088" y="367810"/>
                        <a:pt x="30326" y="369905"/>
                        <a:pt x="30326" y="372096"/>
                      </a:cubicBezTo>
                      <a:cubicBezTo>
                        <a:pt x="30326" y="377335"/>
                        <a:pt x="34612" y="381621"/>
                        <a:pt x="39851" y="381621"/>
                      </a:cubicBezTo>
                      <a:lnTo>
                        <a:pt x="39851" y="381621"/>
                      </a:lnTo>
                      <a:lnTo>
                        <a:pt x="497242" y="381621"/>
                      </a:lnTo>
                      <a:cubicBezTo>
                        <a:pt x="499146" y="381621"/>
                        <a:pt x="500956" y="381050"/>
                        <a:pt x="502480" y="380002"/>
                      </a:cubicBezTo>
                      <a:cubicBezTo>
                        <a:pt x="506862" y="377049"/>
                        <a:pt x="508005" y="371144"/>
                        <a:pt x="505147" y="366762"/>
                      </a:cubicBezTo>
                      <a:lnTo>
                        <a:pt x="505147" y="366762"/>
                      </a:lnTo>
                      <a:lnTo>
                        <a:pt x="397991" y="205504"/>
                      </a:lnTo>
                      <a:cubicBezTo>
                        <a:pt x="396181" y="202932"/>
                        <a:pt x="393990" y="200551"/>
                        <a:pt x="391419" y="198646"/>
                      </a:cubicBezTo>
                      <a:close/>
                      <a:moveTo>
                        <a:pt x="95858" y="57771"/>
                      </a:moveTo>
                      <a:cubicBezTo>
                        <a:pt x="74808" y="57771"/>
                        <a:pt x="57758" y="74821"/>
                        <a:pt x="57758" y="95871"/>
                      </a:cubicBezTo>
                      <a:cubicBezTo>
                        <a:pt x="57758" y="116921"/>
                        <a:pt x="74808" y="133971"/>
                        <a:pt x="95858" y="133971"/>
                      </a:cubicBezTo>
                      <a:cubicBezTo>
                        <a:pt x="116908" y="133971"/>
                        <a:pt x="133958" y="116921"/>
                        <a:pt x="133958" y="95871"/>
                      </a:cubicBezTo>
                      <a:cubicBezTo>
                        <a:pt x="133958" y="74821"/>
                        <a:pt x="116908" y="57771"/>
                        <a:pt x="95858" y="5777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5" name="组合 14">
                <a:extLst>
                  <a:ext uri="{FF2B5EF4-FFF2-40B4-BE49-F238E27FC236}">
                    <a16:creationId xmlns:a16="http://schemas.microsoft.com/office/drawing/2014/main" id="{EC535579-5AD6-40F6-8943-ADF36C0B5F5D}"/>
                  </a:ext>
                </a:extLst>
              </p:cNvPr>
              <p:cNvGrpSpPr/>
              <p:nvPr/>
            </p:nvGrpSpPr>
            <p:grpSpPr>
              <a:xfrm>
                <a:off x="2447310" y="3283575"/>
                <a:ext cx="2000865" cy="885755"/>
                <a:chOff x="2447310" y="3466444"/>
                <a:chExt cx="2000865" cy="885755"/>
              </a:xfrm>
            </p:grpSpPr>
            <p:sp>
              <p:nvSpPr>
                <p:cNvPr id="13" name="文本框 12">
                  <a:extLst>
                    <a:ext uri="{FF2B5EF4-FFF2-40B4-BE49-F238E27FC236}">
                      <a16:creationId xmlns:a16="http://schemas.microsoft.com/office/drawing/2014/main" id="{2BD7469A-748A-4C44-988E-D3E25486E306}"/>
                    </a:ext>
                  </a:extLst>
                </p:cNvPr>
                <p:cNvSpPr txBox="1"/>
                <p:nvPr/>
              </p:nvSpPr>
              <p:spPr>
                <a:xfrm>
                  <a:off x="2447310" y="3466444"/>
                  <a:ext cx="2000864" cy="369332"/>
                </a:xfrm>
                <a:prstGeom prst="rect">
                  <a:avLst/>
                </a:prstGeom>
                <a:noFill/>
              </p:spPr>
              <p:txBody>
                <a:bodyPr wrap="none" rtlCol="0" anchor="b">
                  <a:norm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lang="zh-CN" altLang="en-US" sz="1600" b="1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</a:rPr>
                    <a:t>主动学习</a:t>
                  </a:r>
                </a:p>
              </p:txBody>
            </p:sp>
            <p:sp>
              <p:nvSpPr>
                <p:cNvPr id="14" name="文本框 13">
                  <a:extLst>
                    <a:ext uri="{FF2B5EF4-FFF2-40B4-BE49-F238E27FC236}">
                      <a16:creationId xmlns:a16="http://schemas.microsoft.com/office/drawing/2014/main" id="{02213F46-91B5-496F-879B-9542BBB50BC4}"/>
                    </a:ext>
                  </a:extLst>
                </p:cNvPr>
                <p:cNvSpPr txBox="1"/>
                <p:nvPr/>
              </p:nvSpPr>
              <p:spPr>
                <a:xfrm>
                  <a:off x="2447310" y="3835776"/>
                  <a:ext cx="2000865" cy="51642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defTabSz="913765">
                    <a:lnSpc>
                      <a:spcPct val="120000"/>
                    </a:lnSpc>
                    <a:buSzPct val="25000"/>
                    <a:defRPr/>
                  </a:pPr>
                  <a:r>
                    <a:rPr lang="zh-CN" altLang="en-US" sz="1200"/>
                    <a:t>积极参与课堂，主动寻求学习资源</a:t>
                  </a:r>
                </a:p>
              </p:txBody>
            </p:sp>
          </p:grpSp>
        </p:grpSp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89EEA5D2-6CBF-42A2-9FBD-02EFAF803D64}"/>
                </a:ext>
              </a:extLst>
            </p:cNvPr>
            <p:cNvGrpSpPr/>
            <p:nvPr/>
          </p:nvGrpSpPr>
          <p:grpSpPr>
            <a:xfrm>
              <a:off x="4779579" y="4352925"/>
              <a:ext cx="577572" cy="577570"/>
              <a:chOff x="4669386" y="1968240"/>
              <a:chExt cx="444222" cy="444220"/>
            </a:xfrm>
          </p:grpSpPr>
          <p:sp>
            <p:nvSpPr>
              <p:cNvPr id="8" name="椭圆 7">
                <a:extLst>
                  <a:ext uri="{FF2B5EF4-FFF2-40B4-BE49-F238E27FC236}">
                    <a16:creationId xmlns:a16="http://schemas.microsoft.com/office/drawing/2014/main" id="{769EAAE8-BFFD-4D4D-9181-B9273B4D4B7C}"/>
                  </a:ext>
                </a:extLst>
              </p:cNvPr>
              <p:cNvSpPr/>
              <p:nvPr/>
            </p:nvSpPr>
            <p:spPr>
              <a:xfrm>
                <a:off x="4669386" y="1968240"/>
                <a:ext cx="444222" cy="444220"/>
              </a:xfrm>
              <a:prstGeom prst="ellipse">
                <a:avLst/>
              </a:prstGeom>
              <a:solidFill>
                <a:schemeClr val="accent2"/>
              </a:solidFill>
              <a:ln w="12700" cap="rnd">
                <a:noFill/>
                <a:prstDash val="solid"/>
                <a:round/>
              </a:ln>
              <a:effectLst>
                <a:outerShdw blurRad="254000" dist="127000" algn="ctr" rotWithShape="0">
                  <a:schemeClr val="accent2">
                    <a:alpha val="32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4354"/>
                <a:endParaRPr lang="zh-CN" altLang="en-US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9" name="任意多边形 8">
                <a:extLst>
                  <a:ext uri="{FF2B5EF4-FFF2-40B4-BE49-F238E27FC236}">
                    <a16:creationId xmlns:a16="http://schemas.microsoft.com/office/drawing/2014/main" id="{02647878-711C-4D57-A703-0B7F806D3D40}"/>
                  </a:ext>
                </a:extLst>
              </p:cNvPr>
              <p:cNvSpPr/>
              <p:nvPr/>
            </p:nvSpPr>
            <p:spPr bwMode="auto">
              <a:xfrm>
                <a:off x="4788717" y="2104784"/>
                <a:ext cx="205561" cy="171132"/>
              </a:xfrm>
              <a:custGeom>
                <a:gdLst>
                  <a:gd name="connsiteX0" fmla="*/ 483573 w 526297"/>
                  <a:gd name="connsiteY0" fmla="*/ 133971 h 438150"/>
                  <a:gd name="connsiteX1" fmla="*/ 527674 w 526297"/>
                  <a:gd name="connsiteY1" fmla="*/ 178072 h 438150"/>
                  <a:gd name="connsiteX2" fmla="*/ 527579 w 526297"/>
                  <a:gd name="connsiteY2" fmla="*/ 181501 h 438150"/>
                  <a:gd name="connsiteX3" fmla="*/ 514244 w 526297"/>
                  <a:gd name="connsiteY3" fmla="*/ 355237 h 438150"/>
                  <a:gd name="connsiteX4" fmla="*/ 485764 w 526297"/>
                  <a:gd name="connsiteY4" fmla="*/ 381621 h 438150"/>
                  <a:gd name="connsiteX5" fmla="*/ 454998 w 526297"/>
                  <a:gd name="connsiteY5" fmla="*/ 381621 h 438150"/>
                  <a:gd name="connsiteX6" fmla="*/ 454998 w 526297"/>
                  <a:gd name="connsiteY6" fmla="*/ 438771 h 438150"/>
                  <a:gd name="connsiteX7" fmla="*/ 435948 w 526297"/>
                  <a:gd name="connsiteY7" fmla="*/ 438771 h 438150"/>
                  <a:gd name="connsiteX8" fmla="*/ 435948 w 526297"/>
                  <a:gd name="connsiteY8" fmla="*/ 381621 h 438150"/>
                  <a:gd name="connsiteX9" fmla="*/ 93048 w 526297"/>
                  <a:gd name="connsiteY9" fmla="*/ 381621 h 438150"/>
                  <a:gd name="connsiteX10" fmla="*/ 93048 w 526297"/>
                  <a:gd name="connsiteY10" fmla="*/ 438771 h 438150"/>
                  <a:gd name="connsiteX11" fmla="*/ 73998 w 526297"/>
                  <a:gd name="connsiteY11" fmla="*/ 438771 h 438150"/>
                  <a:gd name="connsiteX12" fmla="*/ 73998 w 526297"/>
                  <a:gd name="connsiteY12" fmla="*/ 381621 h 438150"/>
                  <a:gd name="connsiteX13" fmla="*/ 43328 w 526297"/>
                  <a:gd name="connsiteY13" fmla="*/ 381621 h 438150"/>
                  <a:gd name="connsiteX14" fmla="*/ 14848 w 526297"/>
                  <a:gd name="connsiteY14" fmla="*/ 355237 h 438150"/>
                  <a:gd name="connsiteX15" fmla="*/ 1513 w 526297"/>
                  <a:gd name="connsiteY15" fmla="*/ 181501 h 438150"/>
                  <a:gd name="connsiteX16" fmla="*/ 42089 w 526297"/>
                  <a:gd name="connsiteY16" fmla="*/ 134162 h 438150"/>
                  <a:gd name="connsiteX17" fmla="*/ 45518 w 526297"/>
                  <a:gd name="connsiteY17" fmla="*/ 134066 h 438150"/>
                  <a:gd name="connsiteX18" fmla="*/ 101906 w 526297"/>
                  <a:gd name="connsiteY18" fmla="*/ 180834 h 438150"/>
                  <a:gd name="connsiteX19" fmla="*/ 121623 w 526297"/>
                  <a:gd name="connsiteY19" fmla="*/ 286371 h 438150"/>
                  <a:gd name="connsiteX20" fmla="*/ 407373 w 526297"/>
                  <a:gd name="connsiteY20" fmla="*/ 286371 h 438150"/>
                  <a:gd name="connsiteX21" fmla="*/ 427185 w 526297"/>
                  <a:gd name="connsiteY21" fmla="*/ 180739 h 438150"/>
                  <a:gd name="connsiteX22" fmla="*/ 483573 w 526297"/>
                  <a:gd name="connsiteY22" fmla="*/ 133971 h 438150"/>
                  <a:gd name="connsiteX23" fmla="*/ 416898 w 526297"/>
                  <a:gd name="connsiteY23" fmla="*/ 621 h 438150"/>
                  <a:gd name="connsiteX24" fmla="*/ 483573 w 526297"/>
                  <a:gd name="connsiteY24" fmla="*/ 67296 h 438150"/>
                  <a:gd name="connsiteX25" fmla="*/ 483573 w 526297"/>
                  <a:gd name="connsiteY25" fmla="*/ 115397 h 438150"/>
                  <a:gd name="connsiteX26" fmla="*/ 476429 w 526297"/>
                  <a:gd name="connsiteY26" fmla="*/ 114921 h 438150"/>
                  <a:gd name="connsiteX27" fmla="*/ 412040 w 526297"/>
                  <a:gd name="connsiteY27" fmla="*/ 166451 h 438150"/>
                  <a:gd name="connsiteX28" fmla="*/ 411564 w 526297"/>
                  <a:gd name="connsiteY28" fmla="*/ 168737 h 438150"/>
                  <a:gd name="connsiteX29" fmla="*/ 393086 w 526297"/>
                  <a:gd name="connsiteY29" fmla="*/ 267321 h 438150"/>
                  <a:gd name="connsiteX30" fmla="*/ 135911 w 526297"/>
                  <a:gd name="connsiteY30" fmla="*/ 267321 h 438150"/>
                  <a:gd name="connsiteX31" fmla="*/ 117432 w 526297"/>
                  <a:gd name="connsiteY31" fmla="*/ 168737 h 438150"/>
                  <a:gd name="connsiteX32" fmla="*/ 52567 w 526297"/>
                  <a:gd name="connsiteY32" fmla="*/ 114921 h 438150"/>
                  <a:gd name="connsiteX33" fmla="*/ 54948 w 526297"/>
                  <a:gd name="connsiteY33" fmla="*/ 67296 h 438150"/>
                  <a:gd name="connsiteX34" fmla="*/ 121623 w 526297"/>
                  <a:gd name="connsiteY34" fmla="*/ 621 h 438150"/>
                  <a:gd name="connsiteX35" fmla="*/ 416898 w 526297"/>
                  <a:gd name="connsiteY35" fmla="*/ 621 h 4381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</a:cxnLst>
                <a:rect l="l" t="t" r="r" b="b"/>
                <a:pathLst>
                  <a:path w="526297" h="438150">
                    <a:moveTo>
                      <a:pt x="483573" y="133971"/>
                    </a:moveTo>
                    <a:cubicBezTo>
                      <a:pt x="507957" y="133971"/>
                      <a:pt x="527674" y="153688"/>
                      <a:pt x="527674" y="178072"/>
                    </a:cubicBezTo>
                    <a:cubicBezTo>
                      <a:pt x="527674" y="179215"/>
                      <a:pt x="527674" y="180358"/>
                      <a:pt x="527579" y="181501"/>
                    </a:cubicBezTo>
                    <a:lnTo>
                      <a:pt x="514244" y="355237"/>
                    </a:lnTo>
                    <a:cubicBezTo>
                      <a:pt x="513101" y="370096"/>
                      <a:pt x="500718" y="381621"/>
                      <a:pt x="485764" y="381621"/>
                    </a:cubicBezTo>
                    <a:lnTo>
                      <a:pt x="454998" y="381621"/>
                    </a:lnTo>
                    <a:lnTo>
                      <a:pt x="454998" y="438771"/>
                    </a:lnTo>
                    <a:lnTo>
                      <a:pt x="435948" y="438771"/>
                    </a:lnTo>
                    <a:lnTo>
                      <a:pt x="435948" y="381621"/>
                    </a:lnTo>
                    <a:lnTo>
                      <a:pt x="93048" y="381621"/>
                    </a:lnTo>
                    <a:lnTo>
                      <a:pt x="93048" y="438771"/>
                    </a:lnTo>
                    <a:lnTo>
                      <a:pt x="73998" y="438771"/>
                    </a:lnTo>
                    <a:lnTo>
                      <a:pt x="73998" y="381621"/>
                    </a:lnTo>
                    <a:lnTo>
                      <a:pt x="43328" y="381621"/>
                    </a:lnTo>
                    <a:cubicBezTo>
                      <a:pt x="28373" y="381621"/>
                      <a:pt x="15991" y="370096"/>
                      <a:pt x="14848" y="355237"/>
                    </a:cubicBezTo>
                    <a:lnTo>
                      <a:pt x="1513" y="181501"/>
                    </a:lnTo>
                    <a:cubicBezTo>
                      <a:pt x="-392" y="157212"/>
                      <a:pt x="17801" y="135971"/>
                      <a:pt x="42089" y="134162"/>
                    </a:cubicBezTo>
                    <a:cubicBezTo>
                      <a:pt x="43232" y="134066"/>
                      <a:pt x="44375" y="134066"/>
                      <a:pt x="45518" y="134066"/>
                    </a:cubicBezTo>
                    <a:cubicBezTo>
                      <a:pt x="73141" y="134066"/>
                      <a:pt x="96858" y="153688"/>
                      <a:pt x="101906" y="180834"/>
                    </a:cubicBezTo>
                    <a:lnTo>
                      <a:pt x="121623" y="286371"/>
                    </a:lnTo>
                    <a:lnTo>
                      <a:pt x="407373" y="286371"/>
                    </a:lnTo>
                    <a:lnTo>
                      <a:pt x="427185" y="180739"/>
                    </a:lnTo>
                    <a:cubicBezTo>
                      <a:pt x="432233" y="153592"/>
                      <a:pt x="455951" y="133971"/>
                      <a:pt x="483573" y="133971"/>
                    </a:cubicBezTo>
                    <a:close/>
                    <a:moveTo>
                      <a:pt x="416898" y="621"/>
                    </a:moveTo>
                    <a:cubicBezTo>
                      <a:pt x="453760" y="621"/>
                      <a:pt x="483573" y="30434"/>
                      <a:pt x="483573" y="67296"/>
                    </a:cubicBezTo>
                    <a:lnTo>
                      <a:pt x="483573" y="115397"/>
                    </a:lnTo>
                    <a:cubicBezTo>
                      <a:pt x="481192" y="115112"/>
                      <a:pt x="478811" y="114921"/>
                      <a:pt x="476429" y="114921"/>
                    </a:cubicBezTo>
                    <a:cubicBezTo>
                      <a:pt x="445473" y="114921"/>
                      <a:pt x="418803" y="136448"/>
                      <a:pt x="412040" y="166451"/>
                    </a:cubicBezTo>
                    <a:lnTo>
                      <a:pt x="411564" y="168737"/>
                    </a:lnTo>
                    <a:lnTo>
                      <a:pt x="393086" y="267321"/>
                    </a:lnTo>
                    <a:lnTo>
                      <a:pt x="135911" y="267321"/>
                    </a:lnTo>
                    <a:lnTo>
                      <a:pt x="117432" y="168737"/>
                    </a:lnTo>
                    <a:cubicBezTo>
                      <a:pt x="111622" y="137495"/>
                      <a:pt x="84285" y="114921"/>
                      <a:pt x="52567" y="114921"/>
                    </a:cubicBezTo>
                    <a:lnTo>
                      <a:pt x="54948" y="67296"/>
                    </a:lnTo>
                    <a:cubicBezTo>
                      <a:pt x="54948" y="30434"/>
                      <a:pt x="84761" y="621"/>
                      <a:pt x="121623" y="621"/>
                    </a:cubicBezTo>
                    <a:lnTo>
                      <a:pt x="416898" y="62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" name="组合 18">
              <a:extLst>
                <a:ext uri="{FF2B5EF4-FFF2-40B4-BE49-F238E27FC236}">
                  <a16:creationId xmlns:a16="http://schemas.microsoft.com/office/drawing/2014/main" id="{972B484F-3FA7-498B-B8C0-7E8F807B3826}"/>
                </a:ext>
              </a:extLst>
            </p:cNvPr>
            <p:cNvGrpSpPr/>
            <p:nvPr/>
          </p:nvGrpSpPr>
          <p:grpSpPr>
            <a:xfrm>
              <a:off x="5398855" y="4274175"/>
              <a:ext cx="2000866" cy="885755"/>
              <a:chOff x="2447309" y="3466444"/>
              <a:chExt cx="2000866" cy="885755"/>
            </a:xfrm>
          </p:grpSpPr>
          <p:sp>
            <p:nvSpPr>
              <p:cNvPr id="20" name="文本框 19">
                <a:extLst>
                  <a:ext uri="{FF2B5EF4-FFF2-40B4-BE49-F238E27FC236}">
                    <a16:creationId xmlns:a16="http://schemas.microsoft.com/office/drawing/2014/main" id="{AA733A9E-4BE3-4DAF-B3D8-02BB7027C565}"/>
                  </a:ext>
                </a:extLst>
              </p:cNvPr>
              <p:cNvSpPr txBox="1"/>
              <p:nvPr/>
            </p:nvSpPr>
            <p:spPr>
              <a:xfrm>
                <a:off x="2447309" y="3466444"/>
                <a:ext cx="2000863" cy="369332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问题解决</a:t>
                </a:r>
              </a:p>
            </p:txBody>
          </p:sp>
          <p:sp>
            <p:nvSpPr>
              <p:cNvPr id="21" name="文本框 20">
                <a:extLst>
                  <a:ext uri="{FF2B5EF4-FFF2-40B4-BE49-F238E27FC236}">
                    <a16:creationId xmlns:a16="http://schemas.microsoft.com/office/drawing/2014/main" id="{67DB175F-9A1F-4010-8816-2464EBEC7E4A}"/>
                  </a:ext>
                </a:extLst>
              </p:cNvPr>
              <p:cNvSpPr txBox="1"/>
              <p:nvPr/>
            </p:nvSpPr>
            <p:spPr>
              <a:xfrm>
                <a:off x="2447310" y="3835776"/>
                <a:ext cx="2000865" cy="5164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defTabSz="913765">
                  <a:lnSpc>
                    <a:spcPct val="120000"/>
                  </a:lnSpc>
                  <a:buSzPct val="25000"/>
                  <a:defRPr/>
                </a:pPr>
                <a:r>
                  <a:rPr lang="zh-CN" altLang="en-US" sz="1200"/>
                  <a:t>学会分析问题，寻求解决方案</a:t>
                </a:r>
              </a:p>
            </p:txBody>
          </p:sp>
        </p:grpSp>
        <p:grpSp>
          <p:nvGrpSpPr>
            <p:cNvPr id="32" name="组合 31">
              <a:extLst>
                <a:ext uri="{FF2B5EF4-FFF2-40B4-BE49-F238E27FC236}">
                  <a16:creationId xmlns:a16="http://schemas.microsoft.com/office/drawing/2014/main" id="{ECAEBEB9-C7EE-49EF-8882-A4D92E04DFC5}"/>
                </a:ext>
              </a:extLst>
            </p:cNvPr>
            <p:cNvGrpSpPr/>
            <p:nvPr/>
          </p:nvGrpSpPr>
          <p:grpSpPr>
            <a:xfrm>
              <a:off x="8082872" y="4274175"/>
              <a:ext cx="2620142" cy="885755"/>
              <a:chOff x="8434619" y="3283575"/>
              <a:chExt cx="2620142" cy="885755"/>
            </a:xfrm>
          </p:grpSpPr>
          <p:grpSp>
            <p:nvGrpSpPr>
              <p:cNvPr id="10" name="组合 9">
                <a:extLst>
                  <a:ext uri="{FF2B5EF4-FFF2-40B4-BE49-F238E27FC236}">
                    <a16:creationId xmlns:a16="http://schemas.microsoft.com/office/drawing/2014/main" id="{181D9F14-701E-40E7-997A-85C89BC11433}"/>
                  </a:ext>
                </a:extLst>
              </p:cNvPr>
              <p:cNvGrpSpPr/>
              <p:nvPr/>
            </p:nvGrpSpPr>
            <p:grpSpPr>
              <a:xfrm>
                <a:off x="8434619" y="3362325"/>
                <a:ext cx="577572" cy="577570"/>
                <a:chOff x="5472389" y="1968240"/>
                <a:chExt cx="444222" cy="444220"/>
              </a:xfrm>
            </p:grpSpPr>
            <p:sp>
              <p:nvSpPr>
                <p:cNvPr id="11" name="椭圆 10">
                  <a:extLst>
                    <a:ext uri="{FF2B5EF4-FFF2-40B4-BE49-F238E27FC236}">
                      <a16:creationId xmlns:a16="http://schemas.microsoft.com/office/drawing/2014/main" id="{A6F81A63-B903-4CD8-9AED-ABFAA82E8CA3}"/>
                    </a:ext>
                  </a:extLst>
                </p:cNvPr>
                <p:cNvSpPr/>
                <p:nvPr/>
              </p:nvSpPr>
              <p:spPr>
                <a:xfrm>
                  <a:off x="5472389" y="1968240"/>
                  <a:ext cx="444222" cy="444220"/>
                </a:xfrm>
                <a:prstGeom prst="ellipse">
                  <a:avLst/>
                </a:prstGeom>
                <a:solidFill>
                  <a:schemeClr val="accent3"/>
                </a:solidFill>
                <a:ln w="12700" cap="rnd">
                  <a:noFill/>
                  <a:prstDash val="solid"/>
                  <a:round/>
                </a:ln>
                <a:effectLst>
                  <a:outerShdw blurRad="254000" dist="127000" algn="ctr" rotWithShape="0">
                    <a:schemeClr val="accent3">
                      <a:alpha val="32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914354"/>
                  <a:endParaRPr lang="zh-CN" altLang="en-US" sz="2000" b="1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2" name="任意多边形 11">
                  <a:extLst>
                    <a:ext uri="{FF2B5EF4-FFF2-40B4-BE49-F238E27FC236}">
                      <a16:creationId xmlns:a16="http://schemas.microsoft.com/office/drawing/2014/main" id="{4792AA57-3B90-46F3-B1C6-3F2F71FF01AF}"/>
                    </a:ext>
                  </a:extLst>
                </p:cNvPr>
                <p:cNvSpPr/>
                <p:nvPr/>
              </p:nvSpPr>
              <p:spPr bwMode="auto">
                <a:xfrm>
                  <a:off x="5591719" y="2096747"/>
                  <a:ext cx="205561" cy="187207"/>
                </a:xfrm>
                <a:custGeom>
                  <a:gdLst>
                    <a:gd name="connsiteX0" fmla="*/ 125329 w 533400"/>
                    <a:gd name="connsiteY0" fmla="*/ 229221 h 485775"/>
                    <a:gd name="connsiteX1" fmla="*/ 125329 w 533400"/>
                    <a:gd name="connsiteY1" fmla="*/ 276846 h 485775"/>
                    <a:gd name="connsiteX2" fmla="*/ 144379 w 533400"/>
                    <a:gd name="connsiteY2" fmla="*/ 276846 h 485775"/>
                    <a:gd name="connsiteX3" fmla="*/ 144379 w 533400"/>
                    <a:gd name="connsiteY3" fmla="*/ 229221 h 485775"/>
                    <a:gd name="connsiteX4" fmla="*/ 392029 w 533400"/>
                    <a:gd name="connsiteY4" fmla="*/ 229221 h 485775"/>
                    <a:gd name="connsiteX5" fmla="*/ 392029 w 533400"/>
                    <a:gd name="connsiteY5" fmla="*/ 276846 h 485775"/>
                    <a:gd name="connsiteX6" fmla="*/ 411079 w 533400"/>
                    <a:gd name="connsiteY6" fmla="*/ 276846 h 485775"/>
                    <a:gd name="connsiteX7" fmla="*/ 411079 w 533400"/>
                    <a:gd name="connsiteY7" fmla="*/ 229221 h 485775"/>
                    <a:gd name="connsiteX8" fmla="*/ 534904 w 533400"/>
                    <a:gd name="connsiteY8" fmla="*/ 229221 h 485775"/>
                    <a:gd name="connsiteX9" fmla="*/ 534904 w 533400"/>
                    <a:gd name="connsiteY9" fmla="*/ 457821 h 485775"/>
                    <a:gd name="connsiteX10" fmla="*/ 506329 w 533400"/>
                    <a:gd name="connsiteY10" fmla="*/ 486396 h 485775"/>
                    <a:gd name="connsiteX11" fmla="*/ 30079 w 533400"/>
                    <a:gd name="connsiteY11" fmla="*/ 486396 h 485775"/>
                    <a:gd name="connsiteX12" fmla="*/ 1504 w 533400"/>
                    <a:gd name="connsiteY12" fmla="*/ 457821 h 485775"/>
                    <a:gd name="connsiteX13" fmla="*/ 1504 w 533400"/>
                    <a:gd name="connsiteY13" fmla="*/ 229221 h 485775"/>
                    <a:gd name="connsiteX14" fmla="*/ 125329 w 533400"/>
                    <a:gd name="connsiteY14" fmla="*/ 229221 h 485775"/>
                    <a:gd name="connsiteX15" fmla="*/ 372979 w 533400"/>
                    <a:gd name="connsiteY15" fmla="*/ 621 h 485775"/>
                    <a:gd name="connsiteX16" fmla="*/ 411079 w 533400"/>
                    <a:gd name="connsiteY16" fmla="*/ 36816 h 485775"/>
                    <a:gd name="connsiteX17" fmla="*/ 411079 w 533400"/>
                    <a:gd name="connsiteY17" fmla="*/ 38721 h 485775"/>
                    <a:gd name="connsiteX18" fmla="*/ 411079 w 533400"/>
                    <a:gd name="connsiteY18" fmla="*/ 114921 h 485775"/>
                    <a:gd name="connsiteX19" fmla="*/ 506329 w 533400"/>
                    <a:gd name="connsiteY19" fmla="*/ 114921 h 485775"/>
                    <a:gd name="connsiteX20" fmla="*/ 534904 w 533400"/>
                    <a:gd name="connsiteY20" fmla="*/ 143496 h 485775"/>
                    <a:gd name="connsiteX21" fmla="*/ 534904 w 533400"/>
                    <a:gd name="connsiteY21" fmla="*/ 210171 h 485775"/>
                    <a:gd name="connsiteX22" fmla="*/ 1504 w 533400"/>
                    <a:gd name="connsiteY22" fmla="*/ 210171 h 485775"/>
                    <a:gd name="connsiteX23" fmla="*/ 1504 w 533400"/>
                    <a:gd name="connsiteY23" fmla="*/ 143496 h 485775"/>
                    <a:gd name="connsiteX24" fmla="*/ 30079 w 533400"/>
                    <a:gd name="connsiteY24" fmla="*/ 114921 h 485775"/>
                    <a:gd name="connsiteX25" fmla="*/ 125329 w 533400"/>
                    <a:gd name="connsiteY25" fmla="*/ 114921 h 485775"/>
                    <a:gd name="connsiteX26" fmla="*/ 125329 w 533400"/>
                    <a:gd name="connsiteY26" fmla="*/ 38721 h 485775"/>
                    <a:gd name="connsiteX27" fmla="*/ 161524 w 533400"/>
                    <a:gd name="connsiteY27" fmla="*/ 621 h 485775"/>
                    <a:gd name="connsiteX28" fmla="*/ 163429 w 533400"/>
                    <a:gd name="connsiteY28" fmla="*/ 621 h 485775"/>
                    <a:gd name="connsiteX29" fmla="*/ 372979 w 533400"/>
                    <a:gd name="connsiteY29" fmla="*/ 621 h 485775"/>
                    <a:gd name="connsiteX30" fmla="*/ 372979 w 533400"/>
                    <a:gd name="connsiteY30" fmla="*/ 19671 h 485775"/>
                    <a:gd name="connsiteX31" fmla="*/ 163429 w 533400"/>
                    <a:gd name="connsiteY31" fmla="*/ 19671 h 485775"/>
                    <a:gd name="connsiteX32" fmla="*/ 144474 w 533400"/>
                    <a:gd name="connsiteY32" fmla="*/ 37292 h 485775"/>
                    <a:gd name="connsiteX33" fmla="*/ 144379 w 533400"/>
                    <a:gd name="connsiteY33" fmla="*/ 38721 h 485775"/>
                    <a:gd name="connsiteX34" fmla="*/ 144379 w 533400"/>
                    <a:gd name="connsiteY34" fmla="*/ 114921 h 485775"/>
                    <a:gd name="connsiteX35" fmla="*/ 392029 w 533400"/>
                    <a:gd name="connsiteY35" fmla="*/ 114921 h 485775"/>
                    <a:gd name="connsiteX36" fmla="*/ 392029 w 533400"/>
                    <a:gd name="connsiteY36" fmla="*/ 38721 h 485775"/>
                    <a:gd name="connsiteX37" fmla="*/ 375836 w 533400"/>
                    <a:gd name="connsiteY37" fmla="*/ 19862 h 485775"/>
                    <a:gd name="connsiteX38" fmla="*/ 374408 w 533400"/>
                    <a:gd name="connsiteY38" fmla="*/ 19671 h 485775"/>
                    <a:gd name="connsiteX39" fmla="*/ 372979 w 533400"/>
                    <a:gd name="connsiteY39" fmla="*/ 19671 h 4857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</a:cxnLst>
                  <a:rect l="l" t="t" r="r" b="b"/>
                  <a:pathLst>
                    <a:path w="533400" h="485775">
                      <a:moveTo>
                        <a:pt x="125329" y="229221"/>
                      </a:moveTo>
                      <a:lnTo>
                        <a:pt x="125329" y="276846"/>
                      </a:lnTo>
                      <a:lnTo>
                        <a:pt x="144379" y="276846"/>
                      </a:lnTo>
                      <a:lnTo>
                        <a:pt x="144379" y="229221"/>
                      </a:lnTo>
                      <a:lnTo>
                        <a:pt x="392029" y="229221"/>
                      </a:lnTo>
                      <a:lnTo>
                        <a:pt x="392029" y="276846"/>
                      </a:lnTo>
                      <a:lnTo>
                        <a:pt x="411079" y="276846"/>
                      </a:lnTo>
                      <a:lnTo>
                        <a:pt x="411079" y="229221"/>
                      </a:lnTo>
                      <a:lnTo>
                        <a:pt x="534904" y="229221"/>
                      </a:lnTo>
                      <a:lnTo>
                        <a:pt x="534904" y="457821"/>
                      </a:lnTo>
                      <a:cubicBezTo>
                        <a:pt x="534904" y="473632"/>
                        <a:pt x="522141" y="486396"/>
                        <a:pt x="506329" y="486396"/>
                      </a:cubicBezTo>
                      <a:lnTo>
                        <a:pt x="30079" y="486396"/>
                      </a:lnTo>
                      <a:cubicBezTo>
                        <a:pt x="14267" y="486396"/>
                        <a:pt x="1504" y="473632"/>
                        <a:pt x="1504" y="457821"/>
                      </a:cubicBezTo>
                      <a:lnTo>
                        <a:pt x="1504" y="229221"/>
                      </a:lnTo>
                      <a:lnTo>
                        <a:pt x="125329" y="229221"/>
                      </a:lnTo>
                      <a:close/>
                      <a:moveTo>
                        <a:pt x="372979" y="621"/>
                      </a:moveTo>
                      <a:cubicBezTo>
                        <a:pt x="393363" y="621"/>
                        <a:pt x="410031" y="16623"/>
                        <a:pt x="411079" y="36816"/>
                      </a:cubicBezTo>
                      <a:lnTo>
                        <a:pt x="411079" y="38721"/>
                      </a:lnTo>
                      <a:lnTo>
                        <a:pt x="411079" y="114921"/>
                      </a:lnTo>
                      <a:lnTo>
                        <a:pt x="506329" y="114921"/>
                      </a:lnTo>
                      <a:cubicBezTo>
                        <a:pt x="522141" y="114921"/>
                        <a:pt x="534904" y="127685"/>
                        <a:pt x="534904" y="143496"/>
                      </a:cubicBezTo>
                      <a:lnTo>
                        <a:pt x="534904" y="210171"/>
                      </a:lnTo>
                      <a:lnTo>
                        <a:pt x="1504" y="210171"/>
                      </a:lnTo>
                      <a:lnTo>
                        <a:pt x="1504" y="143496"/>
                      </a:lnTo>
                      <a:cubicBezTo>
                        <a:pt x="1504" y="127685"/>
                        <a:pt x="14267" y="114921"/>
                        <a:pt x="30079" y="114921"/>
                      </a:cubicBezTo>
                      <a:lnTo>
                        <a:pt x="125329" y="114921"/>
                      </a:lnTo>
                      <a:lnTo>
                        <a:pt x="125329" y="38721"/>
                      </a:lnTo>
                      <a:cubicBezTo>
                        <a:pt x="125329" y="18337"/>
                        <a:pt x="141331" y="1669"/>
                        <a:pt x="161524" y="621"/>
                      </a:cubicBezTo>
                      <a:lnTo>
                        <a:pt x="163429" y="621"/>
                      </a:lnTo>
                      <a:lnTo>
                        <a:pt x="372979" y="621"/>
                      </a:lnTo>
                      <a:close/>
                      <a:moveTo>
                        <a:pt x="372979" y="19671"/>
                      </a:moveTo>
                      <a:lnTo>
                        <a:pt x="163429" y="19671"/>
                      </a:lnTo>
                      <a:cubicBezTo>
                        <a:pt x="153428" y="19671"/>
                        <a:pt x="145141" y="27482"/>
                        <a:pt x="144474" y="37292"/>
                      </a:cubicBezTo>
                      <a:lnTo>
                        <a:pt x="144379" y="38721"/>
                      </a:lnTo>
                      <a:lnTo>
                        <a:pt x="144379" y="114921"/>
                      </a:lnTo>
                      <a:lnTo>
                        <a:pt x="392029" y="114921"/>
                      </a:lnTo>
                      <a:lnTo>
                        <a:pt x="392029" y="38721"/>
                      </a:lnTo>
                      <a:cubicBezTo>
                        <a:pt x="392029" y="29196"/>
                        <a:pt x="384981" y="21290"/>
                        <a:pt x="375836" y="19862"/>
                      </a:cubicBezTo>
                      <a:lnTo>
                        <a:pt x="374408" y="19671"/>
                      </a:lnTo>
                      <a:lnTo>
                        <a:pt x="372979" y="1967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6" name="组合 25">
                <a:extLst>
                  <a:ext uri="{FF2B5EF4-FFF2-40B4-BE49-F238E27FC236}">
                    <a16:creationId xmlns:a16="http://schemas.microsoft.com/office/drawing/2014/main" id="{7B69AC8A-5D37-4809-8FD5-9FC793CBCD18}"/>
                  </a:ext>
                </a:extLst>
              </p:cNvPr>
              <p:cNvGrpSpPr/>
              <p:nvPr/>
            </p:nvGrpSpPr>
            <p:grpSpPr>
              <a:xfrm>
                <a:off x="9053895" y="3283575"/>
                <a:ext cx="2000866" cy="885755"/>
                <a:chOff x="2447309" y="3466444"/>
                <a:chExt cx="2000866" cy="885755"/>
              </a:xfrm>
            </p:grpSpPr>
            <p:sp>
              <p:nvSpPr>
                <p:cNvPr id="27" name="文本框 26">
                  <a:extLst>
                    <a:ext uri="{FF2B5EF4-FFF2-40B4-BE49-F238E27FC236}">
                      <a16:creationId xmlns:a16="http://schemas.microsoft.com/office/drawing/2014/main" id="{0FED441C-C3EF-4B8C-8FDB-BD4C2309A43E}"/>
                    </a:ext>
                  </a:extLst>
                </p:cNvPr>
                <p:cNvSpPr txBox="1"/>
                <p:nvPr/>
              </p:nvSpPr>
              <p:spPr>
                <a:xfrm>
                  <a:off x="2447309" y="3466444"/>
                  <a:ext cx="2000863" cy="369332"/>
                </a:xfrm>
                <a:prstGeom prst="rect">
                  <a:avLst/>
                </a:prstGeom>
                <a:noFill/>
              </p:spPr>
              <p:txBody>
                <a:bodyPr wrap="none" rtlCol="0" anchor="b">
                  <a:norm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lang="zh-CN" altLang="en-US" sz="1600" b="1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</a:rPr>
                    <a:t>自我管理</a:t>
                  </a:r>
                </a:p>
              </p:txBody>
            </p:sp>
            <p:sp>
              <p:nvSpPr>
                <p:cNvPr id="28" name="文本框 27">
                  <a:extLst>
                    <a:ext uri="{FF2B5EF4-FFF2-40B4-BE49-F238E27FC236}">
                      <a16:creationId xmlns:a16="http://schemas.microsoft.com/office/drawing/2014/main" id="{E1521A0A-E02E-49B7-9DCE-BD364F82CB02}"/>
                    </a:ext>
                  </a:extLst>
                </p:cNvPr>
                <p:cNvSpPr txBox="1"/>
                <p:nvPr/>
              </p:nvSpPr>
              <p:spPr>
                <a:xfrm>
                  <a:off x="2447310" y="3835776"/>
                  <a:ext cx="2000865" cy="51642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defTabSz="913765">
                    <a:lnSpc>
                      <a:spcPct val="120000"/>
                    </a:lnSpc>
                    <a:buSzPct val="25000"/>
                    <a:defRPr/>
                  </a:pPr>
                  <a:r>
                    <a:rPr lang="zh-CN" altLang="en-US" sz="1200"/>
                    <a:t>合理安排学习时间，提高学习效率</a:t>
                  </a:r>
                </a:p>
              </p:txBody>
            </p:sp>
          </p:grpSp>
        </p:grpSp>
        <p:grpSp>
          <p:nvGrpSpPr>
            <p:cNvPr id="2" name="组合 1">
              <a:extLst>
                <a:ext uri="{FF2B5EF4-FFF2-40B4-BE49-F238E27FC236}">
                  <a16:creationId xmlns:a16="http://schemas.microsoft.com/office/drawing/2014/main" id="{78755C61-E306-41C5-85D4-3A469728D8E4}"/>
                </a:ext>
              </a:extLst>
            </p:cNvPr>
            <p:cNvGrpSpPr/>
            <p:nvPr/>
          </p:nvGrpSpPr>
          <p:grpSpPr>
            <a:xfrm>
              <a:off x="660400" y="1019175"/>
              <a:ext cx="10858500" cy="1750062"/>
              <a:chOff x="660400" y="1019175"/>
              <a:chExt cx="10858500" cy="1750062"/>
            </a:xfrm>
          </p:grpSpPr>
          <p:sp>
            <p:nvSpPr>
              <p:cNvPr id="3" name="文本框 2">
                <a:extLst>
                  <a:ext uri="{FF2B5EF4-FFF2-40B4-BE49-F238E27FC236}">
                    <a16:creationId xmlns:a16="http://schemas.microsoft.com/office/drawing/2014/main" id="{730F1568-E559-4C3E-9522-EFA39CB04D3F}"/>
                  </a:ext>
                </a:extLst>
              </p:cNvPr>
              <p:cNvSpPr txBox="1"/>
              <p:nvPr/>
            </p:nvSpPr>
            <p:spPr>
              <a:xfrm>
                <a:off x="660400" y="1019175"/>
                <a:ext cx="108585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00000"/>
                  </a:lnSpc>
                </a:pPr>
                <a:r>
                  <a:rPr lang="zh-CN" altLang="en-US" sz="2400" b="1">
                    <a:solidFill>
                      <a:schemeClr val="tx1"/>
                    </a:solidFill>
                  </a:rPr>
                  <a:t>自主学习与问题解决</a:t>
                </a:r>
              </a:p>
            </p:txBody>
          </p:sp>
          <p:sp>
            <p:nvSpPr>
              <p:cNvPr id="60" name="文本框 59">
                <a:extLst>
                  <a:ext uri="{FF2B5EF4-FFF2-40B4-BE49-F238E27FC236}">
                    <a16:creationId xmlns:a16="http://schemas.microsoft.com/office/drawing/2014/main" id="{25FE2555-1D02-4384-8278-834B8338684A}"/>
                  </a:ext>
                </a:extLst>
              </p:cNvPr>
              <p:cNvSpPr txBox="1"/>
              <p:nvPr/>
            </p:nvSpPr>
            <p:spPr>
              <a:xfrm>
                <a:off x="660400" y="2474413"/>
                <a:ext cx="10858499" cy="2948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altLang="en-US" sz="1200"/>
                  <a:t>提高学生主动学习能力，培养解决问题的能力</a:t>
                </a:r>
              </a:p>
            </p:txBody>
          </p:sp>
        </p:grpSp>
        <p:cxnSp>
          <p:nvCxnSpPr>
            <p:cNvPr id="25" name="直接连接符 24">
              <a:extLst>
                <a:ext uri="{FF2B5EF4-FFF2-40B4-BE49-F238E27FC236}">
                  <a16:creationId xmlns:a16="http://schemas.microsoft.com/office/drawing/2014/main" id="{13B5AF18-B243-4C90-A7E7-21FB836F9452}"/>
                </a:ext>
              </a:extLst>
            </p:cNvPr>
            <p:cNvCxnSpPr/>
            <p:nvPr/>
          </p:nvCxnSpPr>
          <p:spPr>
            <a:xfrm>
              <a:off x="5637936" y="2233640"/>
              <a:ext cx="903429" cy="0"/>
            </a:xfrm>
            <a:prstGeom prst="line">
              <a:avLst/>
            </a:prstGeom>
            <a:ln w="19050" cap="rnd"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Title 61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培养自主学习能力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566894105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82189DC-C31D-740B-5E29-B5480AFC54B6}"/>
              </a:ext>
            </a:extLst>
          </p:cNvPr>
          <p:cNvGrpSpPr/>
          <p:nvPr/>
        </p:nvGrpSpPr>
        <p:grpSpPr>
          <a:xfrm>
            <a:off x="643272" y="1161077"/>
            <a:ext cx="10905456" cy="4774719"/>
            <a:chOff x="643272" y="1161077"/>
            <a:chExt cx="10905456" cy="4774719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AE6CAE8A-7A83-E570-7F26-9BB92895BE19}"/>
                </a:ext>
              </a:extLst>
            </p:cNvPr>
            <p:cNvGrpSpPr/>
            <p:nvPr/>
          </p:nvGrpSpPr>
          <p:grpSpPr>
            <a:xfrm>
              <a:off x="643272" y="2668483"/>
              <a:ext cx="10905456" cy="3267313"/>
              <a:chOff x="643272" y="2668483"/>
              <a:chExt cx="10905456" cy="3267313"/>
            </a:xfrm>
          </p:grpSpPr>
          <p:grpSp>
            <p:nvGrpSpPr>
              <p:cNvPr id="43" name="Group 42">
                <a:extLst>
                  <a:ext uri="{FF2B5EF4-FFF2-40B4-BE49-F238E27FC236}">
                    <a16:creationId xmlns:a16="http://schemas.microsoft.com/office/drawing/2014/main" id="{352FBF27-EC66-0506-ADF9-E417C86F3CD8}"/>
                  </a:ext>
                </a:extLst>
              </p:cNvPr>
              <p:cNvGrpSpPr/>
              <p:nvPr/>
            </p:nvGrpSpPr>
            <p:grpSpPr>
              <a:xfrm>
                <a:off x="643272" y="2668483"/>
                <a:ext cx="4806240" cy="3267313"/>
                <a:chOff x="649622" y="2037730"/>
                <a:chExt cx="4806240" cy="3267313"/>
              </a:xfrm>
            </p:grpSpPr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87A19952-8455-796D-35AB-DDBF43AE4143}"/>
                    </a:ext>
                  </a:extLst>
                </p:cNvPr>
                <p:cNvGrpSpPr/>
                <p:nvPr/>
              </p:nvGrpSpPr>
              <p:grpSpPr>
                <a:xfrm>
                  <a:off x="649622" y="2037730"/>
                  <a:ext cx="2211839" cy="2144979"/>
                  <a:chOff x="1640428" y="1428937"/>
                  <a:chExt cx="1773961" cy="1879942"/>
                </a:xfrm>
              </p:grpSpPr>
              <p:sp>
                <p:nvSpPr>
                  <p:cNvPr id="20" name="TextBox 19">
                    <a:extLst>
                      <a:ext uri="{FF2B5EF4-FFF2-40B4-BE49-F238E27FC236}">
                        <a16:creationId xmlns:a16="http://schemas.microsoft.com/office/drawing/2014/main" id="{D4A21FD4-5A90-57CA-FCA4-8710E7C3D36B}"/>
                      </a:ext>
                    </a:extLst>
                  </p:cNvPr>
                  <p:cNvSpPr txBox="1"/>
                  <p:nvPr/>
                </p:nvSpPr>
                <p:spPr>
                  <a:xfrm>
                    <a:off x="1640428" y="2052104"/>
                    <a:ext cx="1773961" cy="646331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none" lIns="91440" tIns="45720" rIns="91440" bIns="45720" anchor="b" anchorCtr="0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  <a:buSzPct val="25000"/>
                    </a:pPr>
                    <a:r>
                      <a:rPr lang="zh-CN" altLang="en-US" sz="1600" b="1"/>
                      <a:t>适应新环境</a:t>
                    </a:r>
                  </a:p>
                </p:txBody>
              </p:sp>
              <p:sp>
                <p:nvSpPr>
                  <p:cNvPr id="21" name="Rectangle 20">
                    <a:extLst>
                      <a:ext uri="{FF2B5EF4-FFF2-40B4-BE49-F238E27FC236}">
                        <a16:creationId xmlns:a16="http://schemas.microsoft.com/office/drawing/2014/main" id="{AFF58259-E9AA-EE43-F5A2-99FDDAB2FA37}"/>
                      </a:ext>
                    </a:extLst>
                  </p:cNvPr>
                  <p:cNvSpPr/>
                  <p:nvPr/>
                </p:nvSpPr>
                <p:spPr>
                  <a:xfrm flipH="1">
                    <a:off x="1640428" y="2856266"/>
                    <a:ext cx="1773961" cy="452613"/>
                  </a:xfrm>
                  <a:prstGeom prst="rect">
                    <a:avLst/>
                  </a:prstGeom>
                  <a:ln>
                    <a:noFill/>
                  </a:ln>
                </p:spPr>
                <p:txBody>
                  <a:bodyPr wrap="square" lIns="91440" tIns="45720" rIns="91440" bIns="45720" anchor="t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defTabSz="913765" rtl="0" eaLnBrk="1" fontAlgn="auto" latinLnBrk="0" hangingPunct="1">
                      <a:lnSpc>
                        <a:spcPct val="12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Pct val="25000"/>
                      <a:buFontTx/>
                      <a:buNone/>
                      <a:defRPr/>
                    </a:pPr>
                    <a:r>
                      <a:rPr kumimoji="0" lang="zh-CN" altLang="en-US" sz="1200" b="0" i="0" u="none" strike="noStrike" kern="1200" cap="none" spc="0" normalizeH="0" baseline="0" noProof="0">
                        <a:ln>
                          <a:noFill/>
                        </a:ln>
                        <a:effectLst/>
                        <a:uLnTx/>
                        <a:uFillTx/>
                      </a:rPr>
                      <a:t>了解初中学习环境的变化和挑战</a:t>
                    </a:r>
                  </a:p>
                </p:txBody>
              </p:sp>
              <p:sp>
                <p:nvSpPr>
                  <p:cNvPr id="22" name="TextBox 21">
                    <a:extLst>
                      <a:ext uri="{FF2B5EF4-FFF2-40B4-BE49-F238E27FC236}">
                        <a16:creationId xmlns:a16="http://schemas.microsoft.com/office/drawing/2014/main" id="{374A974F-B295-0ED6-0F33-E332ED2D2C2B}"/>
                      </a:ext>
                    </a:extLst>
                  </p:cNvPr>
                  <p:cNvSpPr txBox="1"/>
                  <p:nvPr/>
                </p:nvSpPr>
                <p:spPr>
                  <a:xfrm>
                    <a:off x="1640428" y="1428937"/>
                    <a:ext cx="1773961" cy="674368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r" defTabSz="914400" rtl="0" eaLnBrk="1" latinLnBrk="0" hangingPunct="1">
                      <a:defRPr sz="2000" b="1" kern="1200">
                        <a:solidFill>
                          <a:schemeClr val="accent5"/>
                        </a:solidFill>
                        <a:effectLst>
                          <a:outerShdw blurRad="254000" dist="127000" algn="ctr" rotWithShape="0">
                            <a:schemeClr val="accent5">
                              <a:alpha val="40000"/>
                            </a:schemeClr>
                          </a:outerShdw>
                        </a:effectLst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l"/>
                    <a:r>
                      <a:rPr lang="en-US" altLang="zh-CN" sz="4400">
                        <a:solidFill>
                          <a:schemeClr val="accent1"/>
                        </a:solidFill>
                        <a:effectLst>
                          <a:outerShdw blurRad="254000" dist="127000" algn="ctr" rotWithShape="0">
                            <a:schemeClr val="accent1">
                              <a:alpha val="40000"/>
                            </a:schemeClr>
                          </a:outerShdw>
                        </a:effectLst>
                      </a:rPr>
                      <a:t>01.</a:t>
                    </a:r>
                    <a:endParaRPr lang="zh-CN" altLang="en-US" sz="4400">
                      <a:solidFill>
                        <a:schemeClr val="accent1"/>
                      </a:solidFill>
                      <a:effectLst>
                        <a:outerShdw blurRad="254000" dist="127000" algn="ctr" rotWithShape="0">
                          <a:schemeClr val="accent1">
                            <a:alpha val="40000"/>
                          </a:schemeClr>
                        </a:outerShdw>
                      </a:effectLst>
                    </a:endParaRPr>
                  </a:p>
                </p:txBody>
              </p:sp>
            </p:grpSp>
            <p:sp>
              <p:nvSpPr>
                <p:cNvPr id="40" name="Rectangle: Diagonal Corners Rounded 39">
                  <a:extLst>
                    <a:ext uri="{FF2B5EF4-FFF2-40B4-BE49-F238E27FC236}">
                      <a16:creationId xmlns:a16="http://schemas.microsoft.com/office/drawing/2014/main" id="{6B11733B-8E74-ED9A-8CAC-65220B98F84C}"/>
                    </a:ext>
                  </a:extLst>
                </p:cNvPr>
                <p:cNvSpPr/>
                <p:nvPr/>
              </p:nvSpPr>
              <p:spPr>
                <a:xfrm flipH="1">
                  <a:off x="2861461" y="2173538"/>
                  <a:ext cx="2594401" cy="3131505"/>
                </a:xfrm>
                <a:prstGeom prst="round2DiagRect">
                  <a:avLst>
                    <a:gd name="adj1" fmla="val 0"/>
                    <a:gd name="adj2" fmla="val 15243"/>
                  </a:avLst>
                </a:prstGeom>
                <a:blipFill rotWithShape="0">
                  <a:blip r:embed="rId2"/>
                  <a:stretch>
                    <a:fillRect l="-40670" r="-40670"/>
                  </a:stretch>
                </a:blipFill>
                <a:ln w="12700" cap="flat" cmpd="sng" algn="ctr">
                  <a:noFill/>
                  <a:prstDash val="solid"/>
                  <a:miter lim="800000"/>
                </a:ln>
                <a:effectLst/>
                <a:extLst>
                  <a:ext uri="{91240B29-F687-4F45-9708-019B960494DF}">
                    <a14:hiddenLine xmlns:a14="http://schemas.microsoft.com/office/drawing/2010/main" w="12700" cap="flat" cmpd="sng" algn="ctr">
                      <a:solidFill>
                        <a:schemeClr val="accent1">
                          <a:shade val="50000"/>
                        </a:schemeClr>
                      </a:solidFill>
                      <a:prstDash val="solid"/>
                      <a:miter lim="800000"/>
                    </a14:hiddenLine>
                  </a:ext>
                </a:ex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chemeClr val="lt1"/>
                    </a:solidFill>
                  </a:endParaRPr>
                </a:p>
              </p:txBody>
            </p:sp>
          </p:grpSp>
          <p:grpSp>
            <p:nvGrpSpPr>
              <p:cNvPr id="42" name="Group 41">
                <a:extLst>
                  <a:ext uri="{FF2B5EF4-FFF2-40B4-BE49-F238E27FC236}">
                    <a16:creationId xmlns:a16="http://schemas.microsoft.com/office/drawing/2014/main" id="{C0E1E458-57F4-006B-0F4A-E99CBC72399E}"/>
                  </a:ext>
                </a:extLst>
              </p:cNvPr>
              <p:cNvGrpSpPr/>
              <p:nvPr/>
            </p:nvGrpSpPr>
            <p:grpSpPr>
              <a:xfrm>
                <a:off x="6377222" y="2804291"/>
                <a:ext cx="5171506" cy="3131505"/>
                <a:chOff x="6383572" y="2241442"/>
                <a:chExt cx="5171506" cy="3131505"/>
              </a:xfrm>
            </p:grpSpPr>
            <p:grpSp>
              <p:nvGrpSpPr>
                <p:cNvPr id="36" name="Group 35">
                  <a:extLst>
                    <a:ext uri="{FF2B5EF4-FFF2-40B4-BE49-F238E27FC236}">
                      <a16:creationId xmlns:a16="http://schemas.microsoft.com/office/drawing/2014/main" id="{DC66BA28-C031-BF03-35FA-DFFFB5EE4CB3}"/>
                    </a:ext>
                  </a:extLst>
                </p:cNvPr>
                <p:cNvGrpSpPr/>
                <p:nvPr/>
              </p:nvGrpSpPr>
              <p:grpSpPr>
                <a:xfrm>
                  <a:off x="9343239" y="3144845"/>
                  <a:ext cx="2211839" cy="2144979"/>
                  <a:chOff x="9343239" y="3173562"/>
                  <a:chExt cx="2211839" cy="2144979"/>
                </a:xfrm>
              </p:grpSpPr>
              <p:sp>
                <p:nvSpPr>
                  <p:cNvPr id="33" name="TextBox 32">
                    <a:extLst>
                      <a:ext uri="{FF2B5EF4-FFF2-40B4-BE49-F238E27FC236}">
                        <a16:creationId xmlns:a16="http://schemas.microsoft.com/office/drawing/2014/main" id="{ADA6470B-6206-AEA6-386D-B09C2FF0CD92}"/>
                      </a:ext>
                    </a:extLst>
                  </p:cNvPr>
                  <p:cNvSpPr txBox="1"/>
                  <p:nvPr/>
                </p:nvSpPr>
                <p:spPr>
                  <a:xfrm>
                    <a:off x="9343239" y="3884584"/>
                    <a:ext cx="2211839" cy="73745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none" lIns="91440" tIns="45720" rIns="91440" bIns="45720" anchor="b" anchorCtr="0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  <a:buSzPct val="25000"/>
                    </a:pPr>
                    <a:r>
                      <a:rPr lang="zh-CN" altLang="en-US" sz="1600" b="1"/>
                      <a:t>调整心态</a:t>
                    </a:r>
                  </a:p>
                </p:txBody>
              </p:sp>
              <p:sp>
                <p:nvSpPr>
                  <p:cNvPr id="34" name="Rectangle 33">
                    <a:extLst>
                      <a:ext uri="{FF2B5EF4-FFF2-40B4-BE49-F238E27FC236}">
                        <a16:creationId xmlns:a16="http://schemas.microsoft.com/office/drawing/2014/main" id="{888780E9-DACA-E15B-E1A7-C2D26CA14065}"/>
                      </a:ext>
                    </a:extLst>
                  </p:cNvPr>
                  <p:cNvSpPr/>
                  <p:nvPr/>
                </p:nvSpPr>
                <p:spPr>
                  <a:xfrm flipH="1">
                    <a:off x="9343239" y="4802118"/>
                    <a:ext cx="2211839" cy="516423"/>
                  </a:xfrm>
                  <a:prstGeom prst="rect">
                    <a:avLst/>
                  </a:prstGeom>
                  <a:ln>
                    <a:noFill/>
                  </a:ln>
                </p:spPr>
                <p:txBody>
                  <a:bodyPr wrap="square" lIns="91440" tIns="45720" rIns="91440" bIns="45720" anchor="t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defTabSz="913765" rtl="0" eaLnBrk="1" fontAlgn="auto" latinLnBrk="0" hangingPunct="1">
                      <a:lnSpc>
                        <a:spcPct val="12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Pct val="25000"/>
                      <a:buFontTx/>
                      <a:buNone/>
                      <a:defRPr/>
                    </a:pPr>
                    <a:r>
                      <a:rPr kumimoji="0" lang="zh-CN" altLang="en-US" sz="1200" b="0" i="0" u="none" strike="noStrike" kern="1200" cap="none" spc="0" normalizeH="0" baseline="0" noProof="0">
                        <a:ln>
                          <a:noFill/>
                        </a:ln>
                        <a:effectLst/>
                        <a:uLnTx/>
                        <a:uFillTx/>
                      </a:rPr>
                      <a:t>积极应对学习压力和自我认知的变化</a:t>
                    </a:r>
                  </a:p>
                </p:txBody>
              </p:sp>
              <p:sp>
                <p:nvSpPr>
                  <p:cNvPr id="35" name="TextBox 34">
                    <a:extLst>
                      <a:ext uri="{FF2B5EF4-FFF2-40B4-BE49-F238E27FC236}">
                        <a16:creationId xmlns:a16="http://schemas.microsoft.com/office/drawing/2014/main" id="{1E180082-4B29-5600-0352-7B53B30C3E06}"/>
                      </a:ext>
                    </a:extLst>
                  </p:cNvPr>
                  <p:cNvSpPr txBox="1"/>
                  <p:nvPr/>
                </p:nvSpPr>
                <p:spPr>
                  <a:xfrm>
                    <a:off x="9343239" y="3173562"/>
                    <a:ext cx="2211839" cy="769441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r" defTabSz="914400" rtl="0" eaLnBrk="1" latinLnBrk="0" hangingPunct="1">
                      <a:defRPr sz="2000" b="1" kern="1200">
                        <a:solidFill>
                          <a:schemeClr val="accent5"/>
                        </a:solidFill>
                        <a:effectLst>
                          <a:outerShdw blurRad="254000" dist="127000" algn="ctr" rotWithShape="0">
                            <a:schemeClr val="accent5">
                              <a:alpha val="40000"/>
                            </a:schemeClr>
                          </a:outerShdw>
                        </a:effectLst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l"/>
                    <a:r>
                      <a:rPr lang="en-US" altLang="zh-CN" sz="4400">
                        <a:solidFill>
                          <a:schemeClr val="accent3"/>
                        </a:solidFill>
                        <a:effectLst>
                          <a:outerShdw blurRad="254000" dist="127000" algn="ctr" rotWithShape="0">
                            <a:schemeClr val="accent3">
                              <a:alpha val="40000"/>
                            </a:schemeClr>
                          </a:outerShdw>
                        </a:effectLst>
                      </a:rPr>
                      <a:t>02.</a:t>
                    </a:r>
                    <a:endParaRPr lang="zh-CN" altLang="en-US" sz="4400">
                      <a:solidFill>
                        <a:schemeClr val="accent3"/>
                      </a:solidFill>
                      <a:effectLst>
                        <a:outerShdw blurRad="254000" dist="127000" algn="ctr" rotWithShape="0">
                          <a:schemeClr val="accent3">
                            <a:alpha val="40000"/>
                          </a:schemeClr>
                        </a:outerShdw>
                      </a:effectLst>
                    </a:endParaRPr>
                  </a:p>
                </p:txBody>
              </p:sp>
            </p:grpSp>
            <p:sp>
              <p:nvSpPr>
                <p:cNvPr id="41" name="Rectangle: Diagonal Corners Rounded 40">
                  <a:extLst>
                    <a:ext uri="{FF2B5EF4-FFF2-40B4-BE49-F238E27FC236}">
                      <a16:creationId xmlns:a16="http://schemas.microsoft.com/office/drawing/2014/main" id="{83FECBDF-94AF-DCB0-890C-AEC02C6E81AE}"/>
                    </a:ext>
                  </a:extLst>
                </p:cNvPr>
                <p:cNvSpPr/>
                <p:nvPr/>
              </p:nvSpPr>
              <p:spPr>
                <a:xfrm flipH="1">
                  <a:off x="6383572" y="2241442"/>
                  <a:ext cx="2594401" cy="3131505"/>
                </a:xfrm>
                <a:prstGeom prst="round2DiagRect">
                  <a:avLst>
                    <a:gd name="adj1" fmla="val 0"/>
                    <a:gd name="adj2" fmla="val 15243"/>
                  </a:avLst>
                </a:prstGeom>
                <a:blipFill rotWithShape="0">
                  <a:blip r:embed="rId3"/>
                  <a:stretch>
                    <a:fillRect l="-40330" r="-40330"/>
                  </a:stretch>
                </a:blipFill>
                <a:ln w="12700" cap="flat" cmpd="sng" algn="ctr">
                  <a:noFill/>
                  <a:prstDash val="solid"/>
                  <a:miter lim="800000"/>
                </a:ln>
                <a:effectLst/>
                <a:extLst>
                  <a:ext uri="{91240B29-F687-4F45-9708-019B960494DF}">
                    <a14:hiddenLine xmlns:a14="http://schemas.microsoft.com/office/drawing/2010/main" w="12700" cap="flat" cmpd="sng" algn="ctr">
                      <a:solidFill>
                        <a:schemeClr val="accent1">
                          <a:shade val="50000"/>
                        </a:schemeClr>
                      </a:solidFill>
                      <a:prstDash val="solid"/>
                      <a:miter lim="800000"/>
                    </a14:hiddenLine>
                  </a:ext>
                </a:ex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chemeClr val="lt1"/>
                    </a:solidFill>
                  </a:endParaRPr>
                </a:p>
              </p:txBody>
            </p:sp>
          </p:grpSp>
        </p:grp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5AED100B-EC49-735B-2FF0-3D6420D4A43A}"/>
                </a:ext>
              </a:extLst>
            </p:cNvPr>
            <p:cNvSpPr txBox="1"/>
            <p:nvPr/>
          </p:nvSpPr>
          <p:spPr>
            <a:xfrm>
              <a:off x="1096507" y="1161077"/>
              <a:ext cx="9986285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40" tIns="45720" rIns="91440" bIns="4572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Pct val="25000"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>
                  <a:solidFill>
                    <a:schemeClr val="tx1"/>
                  </a:solidFill>
                </a:rPr>
                <a:t>心理压力与挑战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75E8AC3F-815E-C587-79A8-17CFFE6431DB}"/>
                </a:ext>
              </a:extLst>
            </p:cNvPr>
            <p:cNvSpPr txBox="1"/>
            <p:nvPr/>
          </p:nvSpPr>
          <p:spPr>
            <a:xfrm>
              <a:off x="1096507" y="1595426"/>
              <a:ext cx="9986285" cy="29482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3765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Pct val="25000"/>
                <a:buFontTx/>
                <a:buNone/>
                <a:defRPr/>
              </a:pPr>
              <a:r>
                <a:rPr kumimoji="0" lang="zh-CN" altLang="en-US" sz="1200" b="0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</a:rPr>
                <a:t>如何克服初中过渡期的心理压力，顺利适应新环境</a:t>
              </a:r>
            </a:p>
          </p:txBody>
        </p:sp>
      </p:grpSp>
      <p:sp>
        <p:nvSpPr>
          <p:cNvPr id="50" name="Title 49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克服过渡期心理压力</a:t>
            </a:r>
          </a:p>
        </p:txBody>
      </p:sp>
    </p:spTree>
    <p:custDataLst>
      <p:tags r:id="rId4"/>
    </p:custDataLst>
    <p:extLst>
      <p:ext uri="{BB962C8B-B14F-4D97-AF65-F5344CB8AC3E}">
        <p14:creationId xmlns:p14="http://schemas.microsoft.com/office/powerpoint/2010/main" val="2526363802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02.有效学习计划的制定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教你如何制定高效的学习计划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919318446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DEF041D-CE53-F12A-96C5-A73986FBB6C3}"/>
              </a:ext>
            </a:extLst>
          </p:cNvPr>
          <p:cNvGrpSpPr/>
          <p:nvPr/>
        </p:nvGrpSpPr>
        <p:grpSpPr>
          <a:xfrm>
            <a:off x="562429" y="1130300"/>
            <a:ext cx="11010520" cy="5003800"/>
            <a:chOff x="562429" y="1130300"/>
            <a:chExt cx="11010520" cy="50038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185AE3B-FAF6-9A49-29E2-0BF528CBA2DC}"/>
                </a:ext>
              </a:extLst>
            </p:cNvPr>
            <p:cNvSpPr txBox="1"/>
            <p:nvPr/>
          </p:nvSpPr>
          <p:spPr>
            <a:xfrm>
              <a:off x="562429" y="1130300"/>
              <a:ext cx="5082032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Pct val="25000"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>
                  <a:solidFill>
                    <a:schemeClr val="tx1"/>
                  </a:solidFill>
                </a:rPr>
                <a:t>设定明确的学习目标</a:t>
              </a:r>
              <a:endParaRPr kumimoji="0" lang="en-US" altLang="zh-CN" sz="3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6E3A1930-F3C6-C380-331C-6715F226A5CD}"/>
                </a:ext>
              </a:extLst>
            </p:cNvPr>
            <p:cNvSpPr txBox="1"/>
            <p:nvPr/>
          </p:nvSpPr>
          <p:spPr>
            <a:xfrm>
              <a:off x="7606602" y="1267580"/>
              <a:ext cx="3966347" cy="516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ts val="1500"/>
                </a:lnSpc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kumimoji="1" lang="zh-CN" altLang="en-US" sz="1200" err="1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为了有效学习，我们需要设定具体的学习目标，以提高学习的效果和效率。</a:t>
              </a:r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0D9B79E9-C3A2-F419-E22E-96A030511A57}"/>
                </a:ext>
              </a:extLst>
            </p:cNvPr>
            <p:cNvGrpSpPr/>
            <p:nvPr/>
          </p:nvGrpSpPr>
          <p:grpSpPr>
            <a:xfrm>
              <a:off x="673100" y="3429000"/>
              <a:ext cx="10845800" cy="2705100"/>
              <a:chOff x="673100" y="3429000"/>
              <a:chExt cx="10845800" cy="2705100"/>
            </a:xfrm>
          </p:grpSpPr>
          <p:grpSp>
            <p:nvGrpSpPr>
              <p:cNvPr id="8" name="Group 7">
                <a:extLst>
                  <a:ext uri="{FF2B5EF4-FFF2-40B4-BE49-F238E27FC236}">
                    <a16:creationId xmlns:a16="http://schemas.microsoft.com/office/drawing/2014/main" id="{A7244919-823E-F7CC-342E-F3C923704F05}"/>
                  </a:ext>
                </a:extLst>
              </p:cNvPr>
              <p:cNvGrpSpPr/>
              <p:nvPr/>
            </p:nvGrpSpPr>
            <p:grpSpPr>
              <a:xfrm>
                <a:off x="673100" y="3429000"/>
                <a:ext cx="3229740" cy="2705100"/>
                <a:chOff x="673100" y="3429000"/>
                <a:chExt cx="3229740" cy="2705100"/>
              </a:xfrm>
            </p:grpSpPr>
            <p:sp>
              <p:nvSpPr>
                <p:cNvPr id="25" name="Rectangle: Rounded Corners 24">
                  <a:extLst>
                    <a:ext uri="{FF2B5EF4-FFF2-40B4-BE49-F238E27FC236}">
                      <a16:creationId xmlns:a16="http://schemas.microsoft.com/office/drawing/2014/main" id="{989C62BA-FDD2-CFFE-3DC5-6F70C74039C3}"/>
                    </a:ext>
                  </a:extLst>
                </p:cNvPr>
                <p:cNvSpPr/>
                <p:nvPr/>
              </p:nvSpPr>
              <p:spPr>
                <a:xfrm>
                  <a:off x="673100" y="3429000"/>
                  <a:ext cx="3229740" cy="2705100"/>
                </a:xfrm>
                <a:prstGeom prst="roundRect">
                  <a:avLst>
                    <a:gd name="adj" fmla="val 10000"/>
                  </a:avLst>
                </a:prstGeom>
                <a:solidFill>
                  <a:schemeClr val="tx2">
                    <a:alpha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grpSp>
              <p:nvGrpSpPr>
                <p:cNvPr id="26" name="Group 25">
                  <a:extLst>
                    <a:ext uri="{FF2B5EF4-FFF2-40B4-BE49-F238E27FC236}">
                      <a16:creationId xmlns:a16="http://schemas.microsoft.com/office/drawing/2014/main" id="{CB45A184-FAD4-5439-651B-29CB2CFBE305}"/>
                    </a:ext>
                  </a:extLst>
                </p:cNvPr>
                <p:cNvGrpSpPr/>
                <p:nvPr/>
              </p:nvGrpSpPr>
              <p:grpSpPr>
                <a:xfrm>
                  <a:off x="2017970" y="3607181"/>
                  <a:ext cx="540000" cy="540000"/>
                  <a:chOff x="6307263" y="2743248"/>
                  <a:chExt cx="540000" cy="540000"/>
                </a:xfrm>
              </p:grpSpPr>
              <p:sp>
                <p:nvSpPr>
                  <p:cNvPr id="31" name="TextBox 30">
                    <a:extLst>
                      <a:ext uri="{FF2B5EF4-FFF2-40B4-BE49-F238E27FC236}">
                        <a16:creationId xmlns:a16="http://schemas.microsoft.com/office/drawing/2014/main" id="{49019D27-56DA-332A-0DED-4E2F932CFF29}"/>
                      </a:ext>
                    </a:extLst>
                  </p:cNvPr>
                  <p:cNvSpPr txBox="1"/>
                  <p:nvPr/>
                </p:nvSpPr>
                <p:spPr>
                  <a:xfrm>
                    <a:off x="6307263" y="2743248"/>
                    <a:ext cx="540000" cy="540000"/>
                  </a:xfrm>
                  <a:prstGeom prst="roundRect">
                    <a:avLst>
                      <a:gd name="adj" fmla="val 50000"/>
                    </a:avLst>
                  </a:prstGeom>
                  <a:solidFill>
                    <a:schemeClr val="accent1"/>
                  </a:solidFill>
                  <a:ln w="12700" cap="flat">
                    <a:noFill/>
                    <a:prstDash val="solid"/>
                    <a:miter/>
                  </a:ln>
                  <a:effectLst>
                    <a:outerShdw blurRad="127000" dist="63500" dir="2700000" algn="tl" rotWithShape="0">
                      <a:schemeClr val="accent1">
                        <a:alpha val="40000"/>
                      </a:schemeClr>
                    </a:outerShdw>
                  </a:effectLst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2" name="Freeform: Shape 31">
                    <a:extLst>
                      <a:ext uri="{FF2B5EF4-FFF2-40B4-BE49-F238E27FC236}">
                        <a16:creationId xmlns:a16="http://schemas.microsoft.com/office/drawing/2014/main" id="{ECE6BAA1-4396-4ED8-02BB-61D2560CFA35}"/>
                      </a:ext>
                    </a:extLst>
                  </p:cNvPr>
                  <p:cNvSpPr/>
                  <p:nvPr/>
                </p:nvSpPr>
                <p:spPr>
                  <a:xfrm>
                    <a:off x="6439559" y="2878004"/>
                    <a:ext cx="275408" cy="270488"/>
                  </a:xfrm>
                  <a:custGeom>
                    <a:gdLst>
                      <a:gd name="connsiteX0" fmla="*/ 343764 w 533400"/>
                      <a:gd name="connsiteY0" fmla="*/ 276846 h 523875"/>
                      <a:gd name="connsiteX1" fmla="*/ 372339 w 533400"/>
                      <a:gd name="connsiteY1" fmla="*/ 305421 h 523875"/>
                      <a:gd name="connsiteX2" fmla="*/ 372339 w 533400"/>
                      <a:gd name="connsiteY2" fmla="*/ 495921 h 523875"/>
                      <a:gd name="connsiteX3" fmla="*/ 343764 w 533400"/>
                      <a:gd name="connsiteY3" fmla="*/ 524496 h 523875"/>
                      <a:gd name="connsiteX4" fmla="*/ 191364 w 533400"/>
                      <a:gd name="connsiteY4" fmla="*/ 524496 h 523875"/>
                      <a:gd name="connsiteX5" fmla="*/ 162789 w 533400"/>
                      <a:gd name="connsiteY5" fmla="*/ 495921 h 523875"/>
                      <a:gd name="connsiteX6" fmla="*/ 162789 w 533400"/>
                      <a:gd name="connsiteY6" fmla="*/ 305421 h 523875"/>
                      <a:gd name="connsiteX7" fmla="*/ 191364 w 533400"/>
                      <a:gd name="connsiteY7" fmla="*/ 276846 h 523875"/>
                      <a:gd name="connsiteX8" fmla="*/ 343764 w 533400"/>
                      <a:gd name="connsiteY8" fmla="*/ 276846 h 523875"/>
                      <a:gd name="connsiteX9" fmla="*/ 143739 w 533400"/>
                      <a:gd name="connsiteY9" fmla="*/ 114921 h 523875"/>
                      <a:gd name="connsiteX10" fmla="*/ 179934 w 533400"/>
                      <a:gd name="connsiteY10" fmla="*/ 153021 h 523875"/>
                      <a:gd name="connsiteX11" fmla="*/ 181839 w 533400"/>
                      <a:gd name="connsiteY11" fmla="*/ 153021 h 523875"/>
                      <a:gd name="connsiteX12" fmla="*/ 353289 w 533400"/>
                      <a:gd name="connsiteY12" fmla="*/ 153021 h 523875"/>
                      <a:gd name="connsiteX13" fmla="*/ 391389 w 533400"/>
                      <a:gd name="connsiteY13" fmla="*/ 116826 h 523875"/>
                      <a:gd name="connsiteX14" fmla="*/ 391389 w 533400"/>
                      <a:gd name="connsiteY14" fmla="*/ 114921 h 523875"/>
                      <a:gd name="connsiteX15" fmla="*/ 505689 w 533400"/>
                      <a:gd name="connsiteY15" fmla="*/ 114921 h 523875"/>
                      <a:gd name="connsiteX16" fmla="*/ 534264 w 533400"/>
                      <a:gd name="connsiteY16" fmla="*/ 143496 h 523875"/>
                      <a:gd name="connsiteX17" fmla="*/ 534264 w 533400"/>
                      <a:gd name="connsiteY17" fmla="*/ 381621 h 523875"/>
                      <a:gd name="connsiteX18" fmla="*/ 505689 w 533400"/>
                      <a:gd name="connsiteY18" fmla="*/ 410196 h 523875"/>
                      <a:gd name="connsiteX19" fmla="*/ 391389 w 533400"/>
                      <a:gd name="connsiteY19" fmla="*/ 410196 h 523875"/>
                      <a:gd name="connsiteX20" fmla="*/ 391389 w 533400"/>
                      <a:gd name="connsiteY20" fmla="*/ 295896 h 523875"/>
                      <a:gd name="connsiteX21" fmla="*/ 355194 w 533400"/>
                      <a:gd name="connsiteY21" fmla="*/ 257796 h 523875"/>
                      <a:gd name="connsiteX22" fmla="*/ 353289 w 533400"/>
                      <a:gd name="connsiteY22" fmla="*/ 257796 h 523875"/>
                      <a:gd name="connsiteX23" fmla="*/ 181839 w 533400"/>
                      <a:gd name="connsiteY23" fmla="*/ 257796 h 523875"/>
                      <a:gd name="connsiteX24" fmla="*/ 143739 w 533400"/>
                      <a:gd name="connsiteY24" fmla="*/ 293991 h 523875"/>
                      <a:gd name="connsiteX25" fmla="*/ 143739 w 533400"/>
                      <a:gd name="connsiteY25" fmla="*/ 295896 h 523875"/>
                      <a:gd name="connsiteX26" fmla="*/ 143739 w 533400"/>
                      <a:gd name="connsiteY26" fmla="*/ 410196 h 523875"/>
                      <a:gd name="connsiteX27" fmla="*/ 29439 w 533400"/>
                      <a:gd name="connsiteY27" fmla="*/ 410196 h 523875"/>
                      <a:gd name="connsiteX28" fmla="*/ 864 w 533400"/>
                      <a:gd name="connsiteY28" fmla="*/ 381621 h 523875"/>
                      <a:gd name="connsiteX29" fmla="*/ 864 w 533400"/>
                      <a:gd name="connsiteY29" fmla="*/ 201599 h 523875"/>
                      <a:gd name="connsiteX30" fmla="*/ 11342 w 533400"/>
                      <a:gd name="connsiteY30" fmla="*/ 175881 h 523875"/>
                      <a:gd name="connsiteX31" fmla="*/ 56109 w 533400"/>
                      <a:gd name="connsiteY31" fmla="*/ 127304 h 523875"/>
                      <a:gd name="connsiteX32" fmla="*/ 83732 w 533400"/>
                      <a:gd name="connsiteY32" fmla="*/ 114921 h 523875"/>
                      <a:gd name="connsiteX33" fmla="*/ 143739 w 533400"/>
                      <a:gd name="connsiteY33" fmla="*/ 114921 h 523875"/>
                      <a:gd name="connsiteX34" fmla="*/ 462827 w 533400"/>
                      <a:gd name="connsiteY34" fmla="*/ 172071 h 523875"/>
                      <a:gd name="connsiteX35" fmla="*/ 448539 w 533400"/>
                      <a:gd name="connsiteY35" fmla="*/ 186359 h 523875"/>
                      <a:gd name="connsiteX36" fmla="*/ 462827 w 533400"/>
                      <a:gd name="connsiteY36" fmla="*/ 200646 h 523875"/>
                      <a:gd name="connsiteX37" fmla="*/ 477114 w 533400"/>
                      <a:gd name="connsiteY37" fmla="*/ 186359 h 523875"/>
                      <a:gd name="connsiteX38" fmla="*/ 462827 w 533400"/>
                      <a:gd name="connsiteY38" fmla="*/ 172071 h 523875"/>
                      <a:gd name="connsiteX39" fmla="*/ 343764 w 533400"/>
                      <a:gd name="connsiteY39" fmla="*/ 621 h 523875"/>
                      <a:gd name="connsiteX40" fmla="*/ 372339 w 533400"/>
                      <a:gd name="connsiteY40" fmla="*/ 29196 h 523875"/>
                      <a:gd name="connsiteX41" fmla="*/ 372339 w 533400"/>
                      <a:gd name="connsiteY41" fmla="*/ 105396 h 523875"/>
                      <a:gd name="connsiteX42" fmla="*/ 343764 w 533400"/>
                      <a:gd name="connsiteY42" fmla="*/ 133971 h 523875"/>
                      <a:gd name="connsiteX43" fmla="*/ 191364 w 533400"/>
                      <a:gd name="connsiteY43" fmla="*/ 133971 h 523875"/>
                      <a:gd name="connsiteX44" fmla="*/ 162789 w 533400"/>
                      <a:gd name="connsiteY44" fmla="*/ 105396 h 523875"/>
                      <a:gd name="connsiteX45" fmla="*/ 162789 w 533400"/>
                      <a:gd name="connsiteY45" fmla="*/ 29196 h 523875"/>
                      <a:gd name="connsiteX46" fmla="*/ 191364 w 533400"/>
                      <a:gd name="connsiteY46" fmla="*/ 621 h 523875"/>
                      <a:gd name="connsiteX47" fmla="*/ 343764 w 533400"/>
                      <a:gd name="connsiteY47" fmla="*/ 621 h 52387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</a:cxnLst>
                    <a:rect l="l" t="t" r="r" b="b"/>
                    <a:pathLst>
                      <a:path w="533400" h="523875">
                        <a:moveTo>
                          <a:pt x="343764" y="276846"/>
                        </a:moveTo>
                        <a:cubicBezTo>
                          <a:pt x="359957" y="276846"/>
                          <a:pt x="372339" y="289229"/>
                          <a:pt x="372339" y="305421"/>
                        </a:cubicBezTo>
                        <a:lnTo>
                          <a:pt x="372339" y="495921"/>
                        </a:lnTo>
                        <a:cubicBezTo>
                          <a:pt x="372339" y="512114"/>
                          <a:pt x="359957" y="524496"/>
                          <a:pt x="343764" y="524496"/>
                        </a:cubicBezTo>
                        <a:lnTo>
                          <a:pt x="191364" y="524496"/>
                        </a:lnTo>
                        <a:cubicBezTo>
                          <a:pt x="175171" y="524496"/>
                          <a:pt x="162789" y="512114"/>
                          <a:pt x="162789" y="495921"/>
                        </a:cubicBezTo>
                        <a:lnTo>
                          <a:pt x="162789" y="305421"/>
                        </a:lnTo>
                        <a:cubicBezTo>
                          <a:pt x="162789" y="289229"/>
                          <a:pt x="175171" y="276846"/>
                          <a:pt x="191364" y="276846"/>
                        </a:cubicBezTo>
                        <a:lnTo>
                          <a:pt x="343764" y="276846"/>
                        </a:lnTo>
                        <a:close/>
                        <a:moveTo>
                          <a:pt x="143739" y="114921"/>
                        </a:moveTo>
                        <a:cubicBezTo>
                          <a:pt x="143739" y="134924"/>
                          <a:pt x="159932" y="152069"/>
                          <a:pt x="179934" y="153021"/>
                        </a:cubicBezTo>
                        <a:lnTo>
                          <a:pt x="181839" y="153021"/>
                        </a:lnTo>
                        <a:lnTo>
                          <a:pt x="353289" y="153021"/>
                        </a:lnTo>
                        <a:cubicBezTo>
                          <a:pt x="373292" y="153021"/>
                          <a:pt x="390436" y="136829"/>
                          <a:pt x="391389" y="116826"/>
                        </a:cubicBezTo>
                        <a:lnTo>
                          <a:pt x="391389" y="114921"/>
                        </a:lnTo>
                        <a:lnTo>
                          <a:pt x="505689" y="114921"/>
                        </a:lnTo>
                        <a:cubicBezTo>
                          <a:pt x="521882" y="114921"/>
                          <a:pt x="534264" y="127304"/>
                          <a:pt x="534264" y="143496"/>
                        </a:cubicBezTo>
                        <a:lnTo>
                          <a:pt x="534264" y="381621"/>
                        </a:lnTo>
                        <a:cubicBezTo>
                          <a:pt x="534264" y="397814"/>
                          <a:pt x="521882" y="410196"/>
                          <a:pt x="505689" y="410196"/>
                        </a:cubicBezTo>
                        <a:lnTo>
                          <a:pt x="391389" y="410196"/>
                        </a:lnTo>
                        <a:lnTo>
                          <a:pt x="391389" y="295896"/>
                        </a:lnTo>
                        <a:cubicBezTo>
                          <a:pt x="391389" y="275894"/>
                          <a:pt x="375196" y="258749"/>
                          <a:pt x="355194" y="257796"/>
                        </a:cubicBezTo>
                        <a:lnTo>
                          <a:pt x="353289" y="257796"/>
                        </a:lnTo>
                        <a:lnTo>
                          <a:pt x="181839" y="257796"/>
                        </a:lnTo>
                        <a:cubicBezTo>
                          <a:pt x="161836" y="257796"/>
                          <a:pt x="144692" y="273989"/>
                          <a:pt x="143739" y="293991"/>
                        </a:cubicBezTo>
                        <a:lnTo>
                          <a:pt x="143739" y="295896"/>
                        </a:lnTo>
                        <a:lnTo>
                          <a:pt x="143739" y="410196"/>
                        </a:lnTo>
                        <a:lnTo>
                          <a:pt x="29439" y="410196"/>
                        </a:lnTo>
                        <a:cubicBezTo>
                          <a:pt x="13246" y="410196"/>
                          <a:pt x="864" y="397814"/>
                          <a:pt x="864" y="381621"/>
                        </a:cubicBezTo>
                        <a:lnTo>
                          <a:pt x="864" y="201599"/>
                        </a:lnTo>
                        <a:cubicBezTo>
                          <a:pt x="864" y="192074"/>
                          <a:pt x="4674" y="182549"/>
                          <a:pt x="11342" y="175881"/>
                        </a:cubicBezTo>
                        <a:lnTo>
                          <a:pt x="56109" y="127304"/>
                        </a:lnTo>
                        <a:cubicBezTo>
                          <a:pt x="63729" y="119684"/>
                          <a:pt x="73254" y="114921"/>
                          <a:pt x="83732" y="114921"/>
                        </a:cubicBezTo>
                        <a:lnTo>
                          <a:pt x="143739" y="114921"/>
                        </a:lnTo>
                        <a:close/>
                        <a:moveTo>
                          <a:pt x="462827" y="172071"/>
                        </a:moveTo>
                        <a:cubicBezTo>
                          <a:pt x="455207" y="172071"/>
                          <a:pt x="448539" y="178739"/>
                          <a:pt x="448539" y="186359"/>
                        </a:cubicBezTo>
                        <a:cubicBezTo>
                          <a:pt x="448539" y="193979"/>
                          <a:pt x="455207" y="200646"/>
                          <a:pt x="462827" y="200646"/>
                        </a:cubicBezTo>
                        <a:cubicBezTo>
                          <a:pt x="470446" y="200646"/>
                          <a:pt x="477114" y="193979"/>
                          <a:pt x="477114" y="186359"/>
                        </a:cubicBezTo>
                        <a:cubicBezTo>
                          <a:pt x="477114" y="178739"/>
                          <a:pt x="470446" y="172071"/>
                          <a:pt x="462827" y="172071"/>
                        </a:cubicBezTo>
                        <a:close/>
                        <a:moveTo>
                          <a:pt x="343764" y="621"/>
                        </a:moveTo>
                        <a:cubicBezTo>
                          <a:pt x="359957" y="621"/>
                          <a:pt x="372339" y="13004"/>
                          <a:pt x="372339" y="29196"/>
                        </a:cubicBezTo>
                        <a:lnTo>
                          <a:pt x="372339" y="105396"/>
                        </a:lnTo>
                        <a:cubicBezTo>
                          <a:pt x="372339" y="121589"/>
                          <a:pt x="359957" y="133971"/>
                          <a:pt x="343764" y="133971"/>
                        </a:cubicBezTo>
                        <a:lnTo>
                          <a:pt x="191364" y="133971"/>
                        </a:lnTo>
                        <a:cubicBezTo>
                          <a:pt x="175171" y="133971"/>
                          <a:pt x="162789" y="121589"/>
                          <a:pt x="162789" y="105396"/>
                        </a:cubicBezTo>
                        <a:lnTo>
                          <a:pt x="162789" y="29196"/>
                        </a:lnTo>
                        <a:cubicBezTo>
                          <a:pt x="162789" y="13004"/>
                          <a:pt x="175171" y="621"/>
                          <a:pt x="191364" y="621"/>
                        </a:cubicBezTo>
                        <a:lnTo>
                          <a:pt x="343764" y="621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27" name="Group 26">
                  <a:extLst>
                    <a:ext uri="{FF2B5EF4-FFF2-40B4-BE49-F238E27FC236}">
                      <a16:creationId xmlns:a16="http://schemas.microsoft.com/office/drawing/2014/main" id="{E8935AD8-D5E6-882C-AE88-303D91F4A955}"/>
                    </a:ext>
                  </a:extLst>
                </p:cNvPr>
                <p:cNvGrpSpPr/>
                <p:nvPr/>
              </p:nvGrpSpPr>
              <p:grpSpPr>
                <a:xfrm>
                  <a:off x="1019206" y="4517929"/>
                  <a:ext cx="2537527" cy="874942"/>
                  <a:chOff x="1034713" y="4336323"/>
                  <a:chExt cx="2537527" cy="874942"/>
                </a:xfrm>
              </p:grpSpPr>
              <p:sp>
                <p:nvSpPr>
                  <p:cNvPr id="28" name="TextBox 27">
                    <a:extLst>
                      <a:ext uri="{FF2B5EF4-FFF2-40B4-BE49-F238E27FC236}">
                        <a16:creationId xmlns:a16="http://schemas.microsoft.com/office/drawing/2014/main" id="{D8F82314-B9C6-D769-E2DE-9DD89219149E}"/>
                      </a:ext>
                    </a:extLst>
                  </p:cNvPr>
                  <p:cNvSpPr txBox="1"/>
                  <p:nvPr/>
                </p:nvSpPr>
                <p:spPr>
                  <a:xfrm>
                    <a:off x="1034713" y="4336323"/>
                    <a:ext cx="2537526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 anchor="b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tx1"/>
                        </a:solidFill>
                        <a:effectLst/>
                      </a:rPr>
                      <a:t>制定每周学习计划</a:t>
                    </a:r>
                    <a:endParaRPr kumimoji="1" lang="en-US" altLang="zh-CN" sz="1800" b="1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9" name="TextBox 28">
                    <a:extLst>
                      <a:ext uri="{FF2B5EF4-FFF2-40B4-BE49-F238E27FC236}">
                        <a16:creationId xmlns:a16="http://schemas.microsoft.com/office/drawing/2014/main" id="{DD414D12-20E0-D516-3439-72AE166215D3}"/>
                      </a:ext>
                    </a:extLst>
                  </p:cNvPr>
                  <p:cNvSpPr txBox="1"/>
                  <p:nvPr/>
                </p:nvSpPr>
                <p:spPr>
                  <a:xfrm>
                    <a:off x="1034714" y="4916441"/>
                    <a:ext cx="2537526" cy="294824"/>
                  </a:xfrm>
                  <a:prstGeom prst="rect">
                    <a:avLst/>
                  </a:prstGeom>
                  <a:ln>
                    <a:noFill/>
                  </a:ln>
                </p:spPr>
                <p:txBody>
                  <a:bodyPr wrap="square" lIns="91440" tIns="45720" rIns="91440" bIns="45720" anchor="t">
                    <a:spAutoFit/>
                  </a:bodyPr>
                  <a:lstStyle>
                    <a:defPPr>
                      <a:defRPr lang="zh-CN"/>
                    </a:defPPr>
                    <a:lvl1pPr marL="0" algn="ctr" defTabSz="914400" rtl="0" eaLnBrk="1" latinLnBrk="0" hangingPunct="1">
                      <a:lnSpc>
                        <a:spcPct val="150000"/>
                      </a:lnSpc>
                      <a:defRPr sz="1000" kern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/>
                      <a:t>明确每周的学习任务和安排</a:t>
                    </a:r>
                  </a:p>
                </p:txBody>
              </p:sp>
              <p:cxnSp>
                <p:nvCxnSpPr>
                  <p:cNvPr id="30" name="Straight Connector 29">
                    <a:extLst>
                      <a:ext uri="{FF2B5EF4-FFF2-40B4-BE49-F238E27FC236}">
                        <a16:creationId xmlns:a16="http://schemas.microsoft.com/office/drawing/2014/main" id="{D964E329-A068-7E37-2E04-455B997D57AF}"/>
                      </a:ext>
                    </a:extLst>
                  </p:cNvPr>
                  <p:cNvCxnSpPr/>
                  <p:nvPr/>
                </p:nvCxnSpPr>
                <p:spPr>
                  <a:xfrm>
                    <a:off x="1160477" y="4768960"/>
                    <a:ext cx="2286000" cy="0"/>
                  </a:xfrm>
                  <a:prstGeom prst="line">
                    <a:avLst/>
                  </a:prstGeom>
                  <a:ln w="12700">
                    <a:solidFill>
                      <a:schemeClr val="accent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46EE8CBB-F951-75F2-887E-85CC53E31747}"/>
                  </a:ext>
                </a:extLst>
              </p:cNvPr>
              <p:cNvGrpSpPr/>
              <p:nvPr/>
            </p:nvGrpSpPr>
            <p:grpSpPr>
              <a:xfrm>
                <a:off x="4481130" y="3429000"/>
                <a:ext cx="3229740" cy="2705100"/>
                <a:chOff x="4481130" y="3429000"/>
                <a:chExt cx="3229740" cy="2705100"/>
              </a:xfrm>
            </p:grpSpPr>
            <p:sp>
              <p:nvSpPr>
                <p:cNvPr id="17" name="Rectangle: Rounded Corners 16">
                  <a:extLst>
                    <a:ext uri="{FF2B5EF4-FFF2-40B4-BE49-F238E27FC236}">
                      <a16:creationId xmlns:a16="http://schemas.microsoft.com/office/drawing/2014/main" id="{F0110A31-959F-5B37-E371-1B1E33BE8396}"/>
                    </a:ext>
                  </a:extLst>
                </p:cNvPr>
                <p:cNvSpPr/>
                <p:nvPr/>
              </p:nvSpPr>
              <p:spPr>
                <a:xfrm>
                  <a:off x="4481130" y="3429000"/>
                  <a:ext cx="3229740" cy="2705100"/>
                </a:xfrm>
                <a:prstGeom prst="roundRect">
                  <a:avLst>
                    <a:gd name="adj" fmla="val 10000"/>
                  </a:avLst>
                </a:prstGeom>
                <a:solidFill>
                  <a:schemeClr val="tx2">
                    <a:alpha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grpSp>
              <p:nvGrpSpPr>
                <p:cNvPr id="18" name="Group 17">
                  <a:extLst>
                    <a:ext uri="{FF2B5EF4-FFF2-40B4-BE49-F238E27FC236}">
                      <a16:creationId xmlns:a16="http://schemas.microsoft.com/office/drawing/2014/main" id="{5A67FEA4-B89F-F7EC-EE6B-0459AEDFA13D}"/>
                    </a:ext>
                  </a:extLst>
                </p:cNvPr>
                <p:cNvGrpSpPr/>
                <p:nvPr/>
              </p:nvGrpSpPr>
              <p:grpSpPr>
                <a:xfrm>
                  <a:off x="5826000" y="3607181"/>
                  <a:ext cx="540000" cy="540000"/>
                  <a:chOff x="6307263" y="4041949"/>
                  <a:chExt cx="540000" cy="540000"/>
                </a:xfrm>
              </p:grpSpPr>
              <p:sp>
                <p:nvSpPr>
                  <p:cNvPr id="23" name="TextBox 22">
                    <a:extLst>
                      <a:ext uri="{FF2B5EF4-FFF2-40B4-BE49-F238E27FC236}">
                        <a16:creationId xmlns:a16="http://schemas.microsoft.com/office/drawing/2014/main" id="{C94B9676-1EC0-0178-DEDD-462080D89EA8}"/>
                      </a:ext>
                    </a:extLst>
                  </p:cNvPr>
                  <p:cNvSpPr txBox="1"/>
                  <p:nvPr/>
                </p:nvSpPr>
                <p:spPr>
                  <a:xfrm>
                    <a:off x="6307263" y="4041949"/>
                    <a:ext cx="540000" cy="540000"/>
                  </a:xfrm>
                  <a:prstGeom prst="roundRect">
                    <a:avLst>
                      <a:gd name="adj" fmla="val 50000"/>
                    </a:avLst>
                  </a:prstGeom>
                  <a:solidFill>
                    <a:schemeClr val="accent2"/>
                  </a:solidFill>
                  <a:ln w="12700" cap="flat">
                    <a:noFill/>
                    <a:prstDash val="solid"/>
                    <a:miter/>
                  </a:ln>
                  <a:effectLst>
                    <a:outerShdw blurRad="127000" dist="63500" dir="2700000" algn="tl" rotWithShape="0">
                      <a:schemeClr val="accent2">
                        <a:alpha val="40000"/>
                      </a:schemeClr>
                    </a:outerShdw>
                  </a:effectLst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4" name="Freeform: Shape 23">
                    <a:extLst>
                      <a:ext uri="{FF2B5EF4-FFF2-40B4-BE49-F238E27FC236}">
                        <a16:creationId xmlns:a16="http://schemas.microsoft.com/office/drawing/2014/main" id="{376D2B4B-BF00-AC9F-87AD-554763A3EF02}"/>
                      </a:ext>
                    </a:extLst>
                  </p:cNvPr>
                  <p:cNvSpPr/>
                  <p:nvPr/>
                </p:nvSpPr>
                <p:spPr>
                  <a:xfrm>
                    <a:off x="6478904" y="4179164"/>
                    <a:ext cx="196718" cy="265570"/>
                  </a:xfrm>
                  <a:custGeom>
                    <a:gdLst>
                      <a:gd name="connsiteX0" fmla="*/ 86973 w 381000"/>
                      <a:gd name="connsiteY0" fmla="*/ 38721 h 514350"/>
                      <a:gd name="connsiteX1" fmla="*/ 86973 w 381000"/>
                      <a:gd name="connsiteY1" fmla="*/ 57771 h 514350"/>
                      <a:gd name="connsiteX2" fmla="*/ 123168 w 381000"/>
                      <a:gd name="connsiteY2" fmla="*/ 95871 h 514350"/>
                      <a:gd name="connsiteX3" fmla="*/ 125073 w 381000"/>
                      <a:gd name="connsiteY3" fmla="*/ 95871 h 514350"/>
                      <a:gd name="connsiteX4" fmla="*/ 258423 w 381000"/>
                      <a:gd name="connsiteY4" fmla="*/ 95871 h 514350"/>
                      <a:gd name="connsiteX5" fmla="*/ 296523 w 381000"/>
                      <a:gd name="connsiteY5" fmla="*/ 59676 h 514350"/>
                      <a:gd name="connsiteX6" fmla="*/ 296523 w 381000"/>
                      <a:gd name="connsiteY6" fmla="*/ 57771 h 514350"/>
                      <a:gd name="connsiteX7" fmla="*/ 296523 w 381000"/>
                      <a:gd name="connsiteY7" fmla="*/ 38721 h 514350"/>
                      <a:gd name="connsiteX8" fmla="*/ 353673 w 381000"/>
                      <a:gd name="connsiteY8" fmla="*/ 38721 h 514350"/>
                      <a:gd name="connsiteX9" fmla="*/ 382248 w 381000"/>
                      <a:gd name="connsiteY9" fmla="*/ 67296 h 514350"/>
                      <a:gd name="connsiteX10" fmla="*/ 382248 w 381000"/>
                      <a:gd name="connsiteY10" fmla="*/ 486396 h 514350"/>
                      <a:gd name="connsiteX11" fmla="*/ 353673 w 381000"/>
                      <a:gd name="connsiteY11" fmla="*/ 514971 h 514350"/>
                      <a:gd name="connsiteX12" fmla="*/ 29823 w 381000"/>
                      <a:gd name="connsiteY12" fmla="*/ 514971 h 514350"/>
                      <a:gd name="connsiteX13" fmla="*/ 1248 w 381000"/>
                      <a:gd name="connsiteY13" fmla="*/ 486396 h 514350"/>
                      <a:gd name="connsiteX14" fmla="*/ 1248 w 381000"/>
                      <a:gd name="connsiteY14" fmla="*/ 67296 h 514350"/>
                      <a:gd name="connsiteX15" fmla="*/ 29823 w 381000"/>
                      <a:gd name="connsiteY15" fmla="*/ 38721 h 514350"/>
                      <a:gd name="connsiteX16" fmla="*/ 86973 w 381000"/>
                      <a:gd name="connsiteY16" fmla="*/ 38721 h 514350"/>
                      <a:gd name="connsiteX17" fmla="*/ 191748 w 381000"/>
                      <a:gd name="connsiteY17" fmla="*/ 333996 h 514350"/>
                      <a:gd name="connsiteX18" fmla="*/ 77448 w 381000"/>
                      <a:gd name="connsiteY18" fmla="*/ 333996 h 514350"/>
                      <a:gd name="connsiteX19" fmla="*/ 77448 w 381000"/>
                      <a:gd name="connsiteY19" fmla="*/ 353046 h 514350"/>
                      <a:gd name="connsiteX20" fmla="*/ 191748 w 381000"/>
                      <a:gd name="connsiteY20" fmla="*/ 353046 h 514350"/>
                      <a:gd name="connsiteX21" fmla="*/ 191748 w 381000"/>
                      <a:gd name="connsiteY21" fmla="*/ 333996 h 514350"/>
                      <a:gd name="connsiteX22" fmla="*/ 306048 w 381000"/>
                      <a:gd name="connsiteY22" fmla="*/ 257796 h 514350"/>
                      <a:gd name="connsiteX23" fmla="*/ 77448 w 381000"/>
                      <a:gd name="connsiteY23" fmla="*/ 257796 h 514350"/>
                      <a:gd name="connsiteX24" fmla="*/ 77448 w 381000"/>
                      <a:gd name="connsiteY24" fmla="*/ 276846 h 514350"/>
                      <a:gd name="connsiteX25" fmla="*/ 306048 w 381000"/>
                      <a:gd name="connsiteY25" fmla="*/ 276846 h 514350"/>
                      <a:gd name="connsiteX26" fmla="*/ 306048 w 381000"/>
                      <a:gd name="connsiteY26" fmla="*/ 257796 h 514350"/>
                      <a:gd name="connsiteX27" fmla="*/ 306048 w 381000"/>
                      <a:gd name="connsiteY27" fmla="*/ 181596 h 514350"/>
                      <a:gd name="connsiteX28" fmla="*/ 77448 w 381000"/>
                      <a:gd name="connsiteY28" fmla="*/ 181596 h 514350"/>
                      <a:gd name="connsiteX29" fmla="*/ 77448 w 381000"/>
                      <a:gd name="connsiteY29" fmla="*/ 200646 h 514350"/>
                      <a:gd name="connsiteX30" fmla="*/ 306048 w 381000"/>
                      <a:gd name="connsiteY30" fmla="*/ 200646 h 514350"/>
                      <a:gd name="connsiteX31" fmla="*/ 306048 w 381000"/>
                      <a:gd name="connsiteY31" fmla="*/ 181596 h 514350"/>
                      <a:gd name="connsiteX32" fmla="*/ 248898 w 381000"/>
                      <a:gd name="connsiteY32" fmla="*/ 621 h 514350"/>
                      <a:gd name="connsiteX33" fmla="*/ 277473 w 381000"/>
                      <a:gd name="connsiteY33" fmla="*/ 29196 h 514350"/>
                      <a:gd name="connsiteX34" fmla="*/ 277473 w 381000"/>
                      <a:gd name="connsiteY34" fmla="*/ 48246 h 514350"/>
                      <a:gd name="connsiteX35" fmla="*/ 248898 w 381000"/>
                      <a:gd name="connsiteY35" fmla="*/ 76821 h 514350"/>
                      <a:gd name="connsiteX36" fmla="*/ 134598 w 381000"/>
                      <a:gd name="connsiteY36" fmla="*/ 76821 h 514350"/>
                      <a:gd name="connsiteX37" fmla="*/ 106023 w 381000"/>
                      <a:gd name="connsiteY37" fmla="*/ 48246 h 514350"/>
                      <a:gd name="connsiteX38" fmla="*/ 106023 w 381000"/>
                      <a:gd name="connsiteY38" fmla="*/ 29196 h 514350"/>
                      <a:gd name="connsiteX39" fmla="*/ 134598 w 381000"/>
                      <a:gd name="connsiteY39" fmla="*/ 621 h 514350"/>
                      <a:gd name="connsiteX40" fmla="*/ 248898 w 381000"/>
                      <a:gd name="connsiteY40" fmla="*/ 621 h 51435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381000" h="514350">
                        <a:moveTo>
                          <a:pt x="86973" y="38721"/>
                        </a:moveTo>
                        <a:lnTo>
                          <a:pt x="86973" y="57771"/>
                        </a:lnTo>
                        <a:cubicBezTo>
                          <a:pt x="86973" y="77774"/>
                          <a:pt x="103166" y="94919"/>
                          <a:pt x="123168" y="95871"/>
                        </a:cubicBezTo>
                        <a:lnTo>
                          <a:pt x="125073" y="95871"/>
                        </a:lnTo>
                        <a:lnTo>
                          <a:pt x="258423" y="95871"/>
                        </a:lnTo>
                        <a:cubicBezTo>
                          <a:pt x="278426" y="95871"/>
                          <a:pt x="295570" y="79679"/>
                          <a:pt x="296523" y="59676"/>
                        </a:cubicBezTo>
                        <a:lnTo>
                          <a:pt x="296523" y="57771"/>
                        </a:lnTo>
                        <a:lnTo>
                          <a:pt x="296523" y="38721"/>
                        </a:lnTo>
                        <a:lnTo>
                          <a:pt x="353673" y="38721"/>
                        </a:lnTo>
                        <a:cubicBezTo>
                          <a:pt x="369866" y="38721"/>
                          <a:pt x="382248" y="51104"/>
                          <a:pt x="382248" y="67296"/>
                        </a:cubicBezTo>
                        <a:lnTo>
                          <a:pt x="382248" y="486396"/>
                        </a:lnTo>
                        <a:cubicBezTo>
                          <a:pt x="382248" y="502589"/>
                          <a:pt x="369866" y="514971"/>
                          <a:pt x="353673" y="514971"/>
                        </a:cubicBezTo>
                        <a:lnTo>
                          <a:pt x="29823" y="514971"/>
                        </a:lnTo>
                        <a:cubicBezTo>
                          <a:pt x="13630" y="514971"/>
                          <a:pt x="1248" y="502589"/>
                          <a:pt x="1248" y="486396"/>
                        </a:cubicBezTo>
                        <a:lnTo>
                          <a:pt x="1248" y="67296"/>
                        </a:lnTo>
                        <a:cubicBezTo>
                          <a:pt x="1248" y="51104"/>
                          <a:pt x="13630" y="38721"/>
                          <a:pt x="29823" y="38721"/>
                        </a:cubicBezTo>
                        <a:lnTo>
                          <a:pt x="86973" y="38721"/>
                        </a:lnTo>
                        <a:close/>
                        <a:moveTo>
                          <a:pt x="191748" y="333996"/>
                        </a:moveTo>
                        <a:lnTo>
                          <a:pt x="77448" y="333996"/>
                        </a:lnTo>
                        <a:lnTo>
                          <a:pt x="77448" y="353046"/>
                        </a:lnTo>
                        <a:lnTo>
                          <a:pt x="191748" y="353046"/>
                        </a:lnTo>
                        <a:lnTo>
                          <a:pt x="191748" y="333996"/>
                        </a:lnTo>
                        <a:close/>
                        <a:moveTo>
                          <a:pt x="306048" y="257796"/>
                        </a:moveTo>
                        <a:lnTo>
                          <a:pt x="77448" y="257796"/>
                        </a:lnTo>
                        <a:lnTo>
                          <a:pt x="77448" y="276846"/>
                        </a:lnTo>
                        <a:lnTo>
                          <a:pt x="306048" y="276846"/>
                        </a:lnTo>
                        <a:lnTo>
                          <a:pt x="306048" y="257796"/>
                        </a:lnTo>
                        <a:close/>
                        <a:moveTo>
                          <a:pt x="306048" y="181596"/>
                        </a:moveTo>
                        <a:lnTo>
                          <a:pt x="77448" y="181596"/>
                        </a:lnTo>
                        <a:lnTo>
                          <a:pt x="77448" y="200646"/>
                        </a:lnTo>
                        <a:lnTo>
                          <a:pt x="306048" y="200646"/>
                        </a:lnTo>
                        <a:lnTo>
                          <a:pt x="306048" y="181596"/>
                        </a:lnTo>
                        <a:close/>
                        <a:moveTo>
                          <a:pt x="248898" y="621"/>
                        </a:moveTo>
                        <a:cubicBezTo>
                          <a:pt x="265091" y="621"/>
                          <a:pt x="277473" y="13004"/>
                          <a:pt x="277473" y="29196"/>
                        </a:cubicBezTo>
                        <a:lnTo>
                          <a:pt x="277473" y="48246"/>
                        </a:lnTo>
                        <a:cubicBezTo>
                          <a:pt x="277473" y="64439"/>
                          <a:pt x="265091" y="76821"/>
                          <a:pt x="248898" y="76821"/>
                        </a:cubicBezTo>
                        <a:lnTo>
                          <a:pt x="134598" y="76821"/>
                        </a:lnTo>
                        <a:cubicBezTo>
                          <a:pt x="118405" y="76821"/>
                          <a:pt x="106023" y="64439"/>
                          <a:pt x="106023" y="48246"/>
                        </a:cubicBezTo>
                        <a:lnTo>
                          <a:pt x="106023" y="29196"/>
                        </a:lnTo>
                        <a:cubicBezTo>
                          <a:pt x="106023" y="13004"/>
                          <a:pt x="118405" y="621"/>
                          <a:pt x="134598" y="621"/>
                        </a:cubicBezTo>
                        <a:lnTo>
                          <a:pt x="248898" y="621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5A292387-13E5-F7CC-1334-EA1876F1BDBC}"/>
                    </a:ext>
                  </a:extLst>
                </p:cNvPr>
                <p:cNvGrpSpPr/>
                <p:nvPr/>
              </p:nvGrpSpPr>
              <p:grpSpPr>
                <a:xfrm>
                  <a:off x="4827236" y="4517929"/>
                  <a:ext cx="2537527" cy="874942"/>
                  <a:chOff x="1034713" y="4336323"/>
                  <a:chExt cx="2537527" cy="874942"/>
                </a:xfrm>
              </p:grpSpPr>
              <p:sp>
                <p:nvSpPr>
                  <p:cNvPr id="20" name="TextBox 19">
                    <a:extLst>
                      <a:ext uri="{FF2B5EF4-FFF2-40B4-BE49-F238E27FC236}">
                        <a16:creationId xmlns:a16="http://schemas.microsoft.com/office/drawing/2014/main" id="{2D604626-2DB3-44AA-DF14-9178BC3EE2D4}"/>
                      </a:ext>
                    </a:extLst>
                  </p:cNvPr>
                  <p:cNvSpPr txBox="1"/>
                  <p:nvPr/>
                </p:nvSpPr>
                <p:spPr>
                  <a:xfrm>
                    <a:off x="1034713" y="4336323"/>
                    <a:ext cx="2537526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 anchor="b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tx1"/>
                        </a:solidFill>
                        <a:effectLst/>
                      </a:rPr>
                      <a:t>设定期望成绩目标</a:t>
                    </a:r>
                    <a:endParaRPr kumimoji="1" lang="en-US" altLang="zh-CN" sz="1800" b="1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1" name="TextBox 20">
                    <a:extLst>
                      <a:ext uri="{FF2B5EF4-FFF2-40B4-BE49-F238E27FC236}">
                        <a16:creationId xmlns:a16="http://schemas.microsoft.com/office/drawing/2014/main" id="{7769F764-C62F-6E24-BB12-99756984FD85}"/>
                      </a:ext>
                    </a:extLst>
                  </p:cNvPr>
                  <p:cNvSpPr txBox="1"/>
                  <p:nvPr/>
                </p:nvSpPr>
                <p:spPr>
                  <a:xfrm>
                    <a:off x="1034714" y="4916441"/>
                    <a:ext cx="2537526" cy="294824"/>
                  </a:xfrm>
                  <a:prstGeom prst="rect">
                    <a:avLst/>
                  </a:prstGeom>
                  <a:ln>
                    <a:noFill/>
                  </a:ln>
                </p:spPr>
                <p:txBody>
                  <a:bodyPr wrap="square" lIns="91440" tIns="45720" rIns="91440" bIns="45720" anchor="t">
                    <a:spAutoFit/>
                  </a:bodyPr>
                  <a:lstStyle>
                    <a:defPPr>
                      <a:defRPr lang="zh-CN"/>
                    </a:defPPr>
                    <a:lvl1pPr marL="0" algn="ctr" defTabSz="914400" rtl="0" eaLnBrk="1" latinLnBrk="0" hangingPunct="1">
                      <a:lnSpc>
                        <a:spcPct val="150000"/>
                      </a:lnSpc>
                      <a:defRPr sz="1000" kern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/>
                      <a:t>明确希望在期末获得的成绩目标</a:t>
                    </a:r>
                  </a:p>
                </p:txBody>
              </p:sp>
              <p:cxnSp>
                <p:nvCxnSpPr>
                  <p:cNvPr id="22" name="Straight Connector 21">
                    <a:extLst>
                      <a:ext uri="{FF2B5EF4-FFF2-40B4-BE49-F238E27FC236}">
                        <a16:creationId xmlns:a16="http://schemas.microsoft.com/office/drawing/2014/main" id="{3D61A505-0EE9-6390-F572-E0E63446BCF4}"/>
                      </a:ext>
                    </a:extLst>
                  </p:cNvPr>
                  <p:cNvCxnSpPr/>
                  <p:nvPr/>
                </p:nvCxnSpPr>
                <p:spPr>
                  <a:xfrm>
                    <a:off x="1160477" y="4768960"/>
                    <a:ext cx="2286000" cy="0"/>
                  </a:xfrm>
                  <a:prstGeom prst="line">
                    <a:avLst/>
                  </a:prstGeom>
                  <a:ln w="12700">
                    <a:solidFill>
                      <a:schemeClr val="accent2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8BD1D8A0-3C62-BB8D-8595-B944B61DC28F}"/>
                  </a:ext>
                </a:extLst>
              </p:cNvPr>
              <p:cNvGrpSpPr/>
              <p:nvPr/>
            </p:nvGrpSpPr>
            <p:grpSpPr>
              <a:xfrm>
                <a:off x="8289160" y="3429000"/>
                <a:ext cx="3229740" cy="2705100"/>
                <a:chOff x="8289160" y="3429000"/>
                <a:chExt cx="3229740" cy="2705100"/>
              </a:xfrm>
            </p:grpSpPr>
            <p:sp>
              <p:nvSpPr>
                <p:cNvPr id="11" name="Rectangle: Rounded Corners 10">
                  <a:extLst>
                    <a:ext uri="{FF2B5EF4-FFF2-40B4-BE49-F238E27FC236}">
                      <a16:creationId xmlns:a16="http://schemas.microsoft.com/office/drawing/2014/main" id="{8739A0FF-8793-08D1-871A-F2E703227655}"/>
                    </a:ext>
                  </a:extLst>
                </p:cNvPr>
                <p:cNvSpPr/>
                <p:nvPr/>
              </p:nvSpPr>
              <p:spPr>
                <a:xfrm>
                  <a:off x="8289160" y="3429000"/>
                  <a:ext cx="3229740" cy="2705100"/>
                </a:xfrm>
                <a:prstGeom prst="roundRect">
                  <a:avLst>
                    <a:gd name="adj" fmla="val 10000"/>
                  </a:avLst>
                </a:prstGeom>
                <a:solidFill>
                  <a:schemeClr val="tx2">
                    <a:alpha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A5C99700-5D0F-0B85-01F3-4C51829BC7B1}"/>
                    </a:ext>
                  </a:extLst>
                </p:cNvPr>
                <p:cNvSpPr txBox="1"/>
                <p:nvPr/>
              </p:nvSpPr>
              <p:spPr>
                <a:xfrm>
                  <a:off x="9634030" y="3607181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3"/>
                </a:solidFill>
                <a:ln w="12700" cap="flat">
                  <a:noFill/>
                  <a:prstDash val="solid"/>
                  <a:miter/>
                </a:ln>
                <a:effectLst>
                  <a:outerShdw blurRad="127000" dist="63500" dir="2700000" algn="tl" rotWithShape="0">
                    <a:schemeClr val="accent3">
                      <a:alpha val="40000"/>
                    </a:scheme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3" name="Group 12">
                  <a:extLst>
                    <a:ext uri="{FF2B5EF4-FFF2-40B4-BE49-F238E27FC236}">
                      <a16:creationId xmlns:a16="http://schemas.microsoft.com/office/drawing/2014/main" id="{3B565854-AA2B-1565-5906-70D6E4BB9218}"/>
                    </a:ext>
                  </a:extLst>
                </p:cNvPr>
                <p:cNvGrpSpPr/>
                <p:nvPr/>
              </p:nvGrpSpPr>
              <p:grpSpPr>
                <a:xfrm>
                  <a:off x="8635266" y="4517929"/>
                  <a:ext cx="2537527" cy="874942"/>
                  <a:chOff x="1034713" y="4336323"/>
                  <a:chExt cx="2537527" cy="874942"/>
                </a:xfrm>
              </p:grpSpPr>
              <p:sp>
                <p:nvSpPr>
                  <p:cNvPr id="14" name="TextBox 13">
                    <a:extLst>
                      <a:ext uri="{FF2B5EF4-FFF2-40B4-BE49-F238E27FC236}">
                        <a16:creationId xmlns:a16="http://schemas.microsoft.com/office/drawing/2014/main" id="{FD24A4D3-1474-1B6E-5E44-D126712A3E92}"/>
                      </a:ext>
                    </a:extLst>
                  </p:cNvPr>
                  <p:cNvSpPr txBox="1"/>
                  <p:nvPr/>
                </p:nvSpPr>
                <p:spPr>
                  <a:xfrm>
                    <a:off x="1034713" y="4336323"/>
                    <a:ext cx="2537526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 anchor="b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tx1"/>
                        </a:solidFill>
                        <a:effectLst/>
                      </a:rPr>
                      <a:t>制定每日学习目标</a:t>
                    </a:r>
                    <a:endParaRPr kumimoji="1" lang="en-US" altLang="zh-CN" sz="1800" b="1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5" name="TextBox 14">
                    <a:extLst>
                      <a:ext uri="{FF2B5EF4-FFF2-40B4-BE49-F238E27FC236}">
                        <a16:creationId xmlns:a16="http://schemas.microsoft.com/office/drawing/2014/main" id="{39FCC19E-B882-CBEA-1507-4675F5CB80BF}"/>
                      </a:ext>
                    </a:extLst>
                  </p:cNvPr>
                  <p:cNvSpPr txBox="1"/>
                  <p:nvPr/>
                </p:nvSpPr>
                <p:spPr>
                  <a:xfrm>
                    <a:off x="1034714" y="4916441"/>
                    <a:ext cx="2537526" cy="294824"/>
                  </a:xfrm>
                  <a:prstGeom prst="rect">
                    <a:avLst/>
                  </a:prstGeom>
                  <a:ln>
                    <a:noFill/>
                  </a:ln>
                </p:spPr>
                <p:txBody>
                  <a:bodyPr wrap="square" lIns="91440" tIns="45720" rIns="91440" bIns="45720" anchor="t">
                    <a:spAutoFit/>
                  </a:bodyPr>
                  <a:lstStyle>
                    <a:defPPr>
                      <a:defRPr lang="zh-CN"/>
                    </a:defPPr>
                    <a:lvl1pPr marL="0" algn="ctr" defTabSz="914400" rtl="0" eaLnBrk="1" latinLnBrk="0" hangingPunct="1">
                      <a:lnSpc>
                        <a:spcPct val="150000"/>
                      </a:lnSpc>
                      <a:defRPr sz="1000" kern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/>
                      <a:t>为每日学习设定具体的目标和任务</a:t>
                    </a:r>
                  </a:p>
                </p:txBody>
              </p:sp>
              <p:cxnSp>
                <p:nvCxnSpPr>
                  <p:cNvPr id="16" name="Straight Connector 15">
                    <a:extLst>
                      <a:ext uri="{FF2B5EF4-FFF2-40B4-BE49-F238E27FC236}">
                        <a16:creationId xmlns:a16="http://schemas.microsoft.com/office/drawing/2014/main" id="{831868D9-A000-2F90-DA75-37B8E1444E88}"/>
                      </a:ext>
                    </a:extLst>
                  </p:cNvPr>
                  <p:cNvCxnSpPr/>
                  <p:nvPr/>
                </p:nvCxnSpPr>
                <p:spPr>
                  <a:xfrm>
                    <a:off x="1160477" y="4768960"/>
                    <a:ext cx="2286000" cy="0"/>
                  </a:xfrm>
                  <a:prstGeom prst="line">
                    <a:avLst/>
                  </a:prstGeom>
                  <a:ln w="12700">
                    <a:solidFill>
                      <a:schemeClr val="accent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647F4FD-F9F6-0EC9-84F2-7EF2C29DEB70}"/>
                </a:ext>
              </a:extLst>
            </p:cNvPr>
            <p:cNvSpPr/>
            <p:nvPr/>
          </p:nvSpPr>
          <p:spPr>
            <a:xfrm>
              <a:off x="9776162" y="3753513"/>
              <a:ext cx="255736" cy="280324"/>
            </a:xfrm>
            <a:custGeom>
              <a:gdLst>
                <a:gd name="connsiteX0" fmla="*/ 248770 w 495300"/>
                <a:gd name="connsiteY0" fmla="*/ 621 h 542925"/>
                <a:gd name="connsiteX1" fmla="*/ 496420 w 495300"/>
                <a:gd name="connsiteY1" fmla="*/ 248271 h 542925"/>
                <a:gd name="connsiteX2" fmla="*/ 324017 w 495300"/>
                <a:gd name="connsiteY2" fmla="*/ 484491 h 542925"/>
                <a:gd name="connsiteX3" fmla="*/ 346877 w 495300"/>
                <a:gd name="connsiteY3" fmla="*/ 524496 h 542925"/>
                <a:gd name="connsiteX4" fmla="*/ 420220 w 495300"/>
                <a:gd name="connsiteY4" fmla="*/ 524496 h 542925"/>
                <a:gd name="connsiteX5" fmla="*/ 420220 w 495300"/>
                <a:gd name="connsiteY5" fmla="*/ 543546 h 542925"/>
                <a:gd name="connsiteX6" fmla="*/ 77320 w 495300"/>
                <a:gd name="connsiteY6" fmla="*/ 543546 h 542925"/>
                <a:gd name="connsiteX7" fmla="*/ 77320 w 495300"/>
                <a:gd name="connsiteY7" fmla="*/ 524496 h 542925"/>
                <a:gd name="connsiteX8" fmla="*/ 150663 w 495300"/>
                <a:gd name="connsiteY8" fmla="*/ 524496 h 542925"/>
                <a:gd name="connsiteX9" fmla="*/ 173523 w 495300"/>
                <a:gd name="connsiteY9" fmla="*/ 484491 h 542925"/>
                <a:gd name="connsiteX10" fmla="*/ 1120 w 495300"/>
                <a:gd name="connsiteY10" fmla="*/ 248271 h 542925"/>
                <a:gd name="connsiteX11" fmla="*/ 248770 w 495300"/>
                <a:gd name="connsiteY11" fmla="*/ 621 h 542925"/>
                <a:gd name="connsiteX12" fmla="*/ 192573 w 495300"/>
                <a:gd name="connsiteY12" fmla="*/ 489254 h 542925"/>
                <a:gd name="connsiteX13" fmla="*/ 172570 w 495300"/>
                <a:gd name="connsiteY13" fmla="*/ 524496 h 542925"/>
                <a:gd name="connsiteX14" fmla="*/ 324970 w 495300"/>
                <a:gd name="connsiteY14" fmla="*/ 524496 h 542925"/>
                <a:gd name="connsiteX15" fmla="*/ 304967 w 495300"/>
                <a:gd name="connsiteY15" fmla="*/ 489254 h 542925"/>
                <a:gd name="connsiteX16" fmla="*/ 248770 w 495300"/>
                <a:gd name="connsiteY16" fmla="*/ 495921 h 542925"/>
                <a:gd name="connsiteX17" fmla="*/ 192573 w 495300"/>
                <a:gd name="connsiteY17" fmla="*/ 489254 h 542925"/>
                <a:gd name="connsiteX18" fmla="*/ 248770 w 495300"/>
                <a:gd name="connsiteY18" fmla="*/ 143496 h 542925"/>
                <a:gd name="connsiteX19" fmla="*/ 143995 w 495300"/>
                <a:gd name="connsiteY19" fmla="*/ 248271 h 542925"/>
                <a:gd name="connsiteX20" fmla="*/ 248770 w 495300"/>
                <a:gd name="connsiteY20" fmla="*/ 353046 h 542925"/>
                <a:gd name="connsiteX21" fmla="*/ 353545 w 495300"/>
                <a:gd name="connsiteY21" fmla="*/ 248271 h 542925"/>
                <a:gd name="connsiteX22" fmla="*/ 248770 w 495300"/>
                <a:gd name="connsiteY22" fmla="*/ 143496 h 542925"/>
                <a:gd name="connsiteX23" fmla="*/ 367833 w 495300"/>
                <a:gd name="connsiteY23" fmla="*/ 114921 h 542925"/>
                <a:gd name="connsiteX24" fmla="*/ 353545 w 495300"/>
                <a:gd name="connsiteY24" fmla="*/ 129209 h 542925"/>
                <a:gd name="connsiteX25" fmla="*/ 367833 w 495300"/>
                <a:gd name="connsiteY25" fmla="*/ 143496 h 542925"/>
                <a:gd name="connsiteX26" fmla="*/ 382120 w 495300"/>
                <a:gd name="connsiteY26" fmla="*/ 129209 h 542925"/>
                <a:gd name="connsiteX27" fmla="*/ 367833 w 495300"/>
                <a:gd name="connsiteY27" fmla="*/ 114921 h 5429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95300" h="542925">
                  <a:moveTo>
                    <a:pt x="248770" y="621"/>
                  </a:moveTo>
                  <a:cubicBezTo>
                    <a:pt x="385930" y="621"/>
                    <a:pt x="496420" y="111111"/>
                    <a:pt x="496420" y="248271"/>
                  </a:cubicBezTo>
                  <a:cubicBezTo>
                    <a:pt x="496420" y="358761"/>
                    <a:pt x="424030" y="452106"/>
                    <a:pt x="324017" y="484491"/>
                  </a:cubicBezTo>
                  <a:lnTo>
                    <a:pt x="346877" y="524496"/>
                  </a:lnTo>
                  <a:lnTo>
                    <a:pt x="420220" y="524496"/>
                  </a:lnTo>
                  <a:lnTo>
                    <a:pt x="420220" y="543546"/>
                  </a:lnTo>
                  <a:lnTo>
                    <a:pt x="77320" y="543546"/>
                  </a:lnTo>
                  <a:lnTo>
                    <a:pt x="77320" y="524496"/>
                  </a:lnTo>
                  <a:lnTo>
                    <a:pt x="150663" y="524496"/>
                  </a:lnTo>
                  <a:lnTo>
                    <a:pt x="173523" y="484491"/>
                  </a:lnTo>
                  <a:cubicBezTo>
                    <a:pt x="73510" y="453059"/>
                    <a:pt x="1120" y="358761"/>
                    <a:pt x="1120" y="248271"/>
                  </a:cubicBezTo>
                  <a:cubicBezTo>
                    <a:pt x="1120" y="111111"/>
                    <a:pt x="111610" y="621"/>
                    <a:pt x="248770" y="621"/>
                  </a:cubicBezTo>
                  <a:close/>
                  <a:moveTo>
                    <a:pt x="192573" y="489254"/>
                  </a:moveTo>
                  <a:lnTo>
                    <a:pt x="172570" y="524496"/>
                  </a:lnTo>
                  <a:lnTo>
                    <a:pt x="324970" y="524496"/>
                  </a:lnTo>
                  <a:lnTo>
                    <a:pt x="304967" y="489254"/>
                  </a:lnTo>
                  <a:cubicBezTo>
                    <a:pt x="286870" y="493064"/>
                    <a:pt x="267820" y="495921"/>
                    <a:pt x="248770" y="495921"/>
                  </a:cubicBezTo>
                  <a:cubicBezTo>
                    <a:pt x="229720" y="495921"/>
                    <a:pt x="210670" y="493064"/>
                    <a:pt x="192573" y="489254"/>
                  </a:cubicBezTo>
                  <a:close/>
                  <a:moveTo>
                    <a:pt x="248770" y="143496"/>
                  </a:moveTo>
                  <a:cubicBezTo>
                    <a:pt x="190667" y="143496"/>
                    <a:pt x="143995" y="190169"/>
                    <a:pt x="143995" y="248271"/>
                  </a:cubicBezTo>
                  <a:cubicBezTo>
                    <a:pt x="143995" y="306374"/>
                    <a:pt x="190667" y="353046"/>
                    <a:pt x="248770" y="353046"/>
                  </a:cubicBezTo>
                  <a:cubicBezTo>
                    <a:pt x="306873" y="353046"/>
                    <a:pt x="353545" y="306374"/>
                    <a:pt x="353545" y="248271"/>
                  </a:cubicBezTo>
                  <a:cubicBezTo>
                    <a:pt x="353545" y="190169"/>
                    <a:pt x="306873" y="143496"/>
                    <a:pt x="248770" y="143496"/>
                  </a:cubicBezTo>
                  <a:close/>
                  <a:moveTo>
                    <a:pt x="367833" y="114921"/>
                  </a:moveTo>
                  <a:cubicBezTo>
                    <a:pt x="360213" y="114921"/>
                    <a:pt x="353545" y="121589"/>
                    <a:pt x="353545" y="129209"/>
                  </a:cubicBezTo>
                  <a:cubicBezTo>
                    <a:pt x="353545" y="136829"/>
                    <a:pt x="360213" y="143496"/>
                    <a:pt x="367833" y="143496"/>
                  </a:cubicBezTo>
                  <a:cubicBezTo>
                    <a:pt x="375452" y="143496"/>
                    <a:pt x="382120" y="136829"/>
                    <a:pt x="382120" y="129209"/>
                  </a:cubicBezTo>
                  <a:cubicBezTo>
                    <a:pt x="382120" y="121589"/>
                    <a:pt x="375452" y="114921"/>
                    <a:pt x="367833" y="114921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4" name="Title 33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设定短期长期目标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270942706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633196" y="1424530"/>
            <a:ext cx="9515806" cy="3728126"/>
            <a:chOff x="1633196" y="1424530"/>
            <a:chExt cx="9515806" cy="3728126"/>
          </a:xfrm>
        </p:grpSpPr>
        <p:sp>
          <p:nvSpPr>
            <p:cNvPr id="60" name="圆角矩形 59">
              <a:extLst>
                <a:ext uri="{FF2B5EF4-FFF2-40B4-BE49-F238E27FC236}">
                  <a16:creationId xmlns:a16="http://schemas.microsoft.com/office/drawing/2014/main" id="{9135723A-E5B9-42B2-BE01-CE396B464C14}"/>
                </a:ext>
              </a:extLst>
            </p:cNvPr>
            <p:cNvSpPr/>
            <p:nvPr/>
          </p:nvSpPr>
          <p:spPr>
            <a:xfrm>
              <a:off x="8407800" y="3804387"/>
              <a:ext cx="2741202" cy="1348269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4000"/>
              </a:schemeClr>
            </a:solidFill>
            <a:ln w="38100">
              <a:noFill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5" name="组合 14">
              <a:extLst>
                <a:ext uri="{FF2B5EF4-FFF2-40B4-BE49-F238E27FC236}">
                  <a16:creationId xmlns:a16="http://schemas.microsoft.com/office/drawing/2014/main" id="{6FADC99B-7AAE-4A46-B73F-F0BC0D355C2C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8725951" y="4208521"/>
              <a:ext cx="540002" cy="540000"/>
              <a:chOff x="3495616" y="1637616"/>
              <a:chExt cx="444222" cy="444220"/>
            </a:xfrm>
          </p:grpSpPr>
          <p:sp>
            <p:nvSpPr>
              <p:cNvPr id="16" name="圆角矩形 15">
                <a:extLst>
                  <a:ext uri="{FF2B5EF4-FFF2-40B4-BE49-F238E27FC236}">
                    <a16:creationId xmlns:a16="http://schemas.microsoft.com/office/drawing/2014/main" id="{69BE46EF-AFF4-434E-A4F3-A8C1B0666036}"/>
                  </a:ext>
                </a:extLst>
              </p:cNvPr>
              <p:cNvSpPr/>
              <p:nvPr/>
            </p:nvSpPr>
            <p:spPr>
              <a:xfrm>
                <a:off x="3495616" y="1637616"/>
                <a:ext cx="444222" cy="444220"/>
              </a:xfrm>
              <a:prstGeom prst="roundRect">
                <a:avLst>
                  <a:gd name="adj" fmla="val 30000"/>
                </a:avLst>
              </a:prstGeom>
              <a:solidFill>
                <a:schemeClr val="accent4"/>
              </a:solidFill>
              <a:ln w="12700" cap="rnd">
                <a:noFill/>
                <a:prstDash val="solid"/>
                <a:round/>
              </a:ln>
              <a:effectLst>
                <a:outerShdw blurRad="254000" dist="127000" algn="ctr" rotWithShape="0">
                  <a:schemeClr val="accent4">
                    <a:alpha val="32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4354"/>
                <a:endParaRPr lang="zh-CN" altLang="en-US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17" name="任意多边形 16">
                <a:extLst>
                  <a:ext uri="{FF2B5EF4-FFF2-40B4-BE49-F238E27FC236}">
                    <a16:creationId xmlns:a16="http://schemas.microsoft.com/office/drawing/2014/main" id="{F88AE08B-4ECA-481F-8FF6-91529F73D774}"/>
                  </a:ext>
                </a:extLst>
              </p:cNvPr>
              <p:cNvSpPr/>
              <p:nvPr/>
            </p:nvSpPr>
            <p:spPr bwMode="auto">
              <a:xfrm>
                <a:off x="3614946" y="1789643"/>
                <a:ext cx="205561" cy="163687"/>
              </a:xfrm>
              <a:custGeom>
                <a:gdLst>
                  <a:gd name="connsiteX0" fmla="*/ 486767 w 514350"/>
                  <a:gd name="connsiteY0" fmla="*/ 621 h 409575"/>
                  <a:gd name="connsiteX1" fmla="*/ 515342 w 514350"/>
                  <a:gd name="connsiteY1" fmla="*/ 29196 h 409575"/>
                  <a:gd name="connsiteX2" fmla="*/ 515342 w 514350"/>
                  <a:gd name="connsiteY2" fmla="*/ 324471 h 409575"/>
                  <a:gd name="connsiteX3" fmla="*/ 486767 w 514350"/>
                  <a:gd name="connsiteY3" fmla="*/ 353046 h 409575"/>
                  <a:gd name="connsiteX4" fmla="*/ 192159 w 514350"/>
                  <a:gd name="connsiteY4" fmla="*/ 353046 h 409575"/>
                  <a:gd name="connsiteX5" fmla="*/ 115387 w 514350"/>
                  <a:gd name="connsiteY5" fmla="*/ 410196 h 409575"/>
                  <a:gd name="connsiteX6" fmla="*/ 115387 w 514350"/>
                  <a:gd name="connsiteY6" fmla="*/ 353046 h 409575"/>
                  <a:gd name="connsiteX7" fmla="*/ 29567 w 514350"/>
                  <a:gd name="connsiteY7" fmla="*/ 353046 h 409575"/>
                  <a:gd name="connsiteX8" fmla="*/ 992 w 514350"/>
                  <a:gd name="connsiteY8" fmla="*/ 324471 h 409575"/>
                  <a:gd name="connsiteX9" fmla="*/ 992 w 514350"/>
                  <a:gd name="connsiteY9" fmla="*/ 29196 h 409575"/>
                  <a:gd name="connsiteX10" fmla="*/ 29567 w 514350"/>
                  <a:gd name="connsiteY10" fmla="*/ 621 h 409575"/>
                  <a:gd name="connsiteX11" fmla="*/ 486767 w 514350"/>
                  <a:gd name="connsiteY11" fmla="*/ 621 h 409575"/>
                  <a:gd name="connsiteX12" fmla="*/ 124817 w 514350"/>
                  <a:gd name="connsiteY12" fmla="*/ 143496 h 409575"/>
                  <a:gd name="connsiteX13" fmla="*/ 91480 w 514350"/>
                  <a:gd name="connsiteY13" fmla="*/ 176834 h 409575"/>
                  <a:gd name="connsiteX14" fmla="*/ 124817 w 514350"/>
                  <a:gd name="connsiteY14" fmla="*/ 210171 h 409575"/>
                  <a:gd name="connsiteX15" fmla="*/ 158155 w 514350"/>
                  <a:gd name="connsiteY15" fmla="*/ 176834 h 409575"/>
                  <a:gd name="connsiteX16" fmla="*/ 124817 w 514350"/>
                  <a:gd name="connsiteY16" fmla="*/ 143496 h 409575"/>
                  <a:gd name="connsiteX17" fmla="*/ 258167 w 514350"/>
                  <a:gd name="connsiteY17" fmla="*/ 143496 h 409575"/>
                  <a:gd name="connsiteX18" fmla="*/ 224830 w 514350"/>
                  <a:gd name="connsiteY18" fmla="*/ 176834 h 409575"/>
                  <a:gd name="connsiteX19" fmla="*/ 258167 w 514350"/>
                  <a:gd name="connsiteY19" fmla="*/ 210171 h 409575"/>
                  <a:gd name="connsiteX20" fmla="*/ 291505 w 514350"/>
                  <a:gd name="connsiteY20" fmla="*/ 176834 h 409575"/>
                  <a:gd name="connsiteX21" fmla="*/ 258167 w 514350"/>
                  <a:gd name="connsiteY21" fmla="*/ 143496 h 409575"/>
                  <a:gd name="connsiteX22" fmla="*/ 391517 w 514350"/>
                  <a:gd name="connsiteY22" fmla="*/ 143496 h 409575"/>
                  <a:gd name="connsiteX23" fmla="*/ 358180 w 514350"/>
                  <a:gd name="connsiteY23" fmla="*/ 176834 h 409575"/>
                  <a:gd name="connsiteX24" fmla="*/ 391517 w 514350"/>
                  <a:gd name="connsiteY24" fmla="*/ 210171 h 409575"/>
                  <a:gd name="connsiteX25" fmla="*/ 424855 w 514350"/>
                  <a:gd name="connsiteY25" fmla="*/ 176834 h 409575"/>
                  <a:gd name="connsiteX26" fmla="*/ 391517 w 514350"/>
                  <a:gd name="connsiteY26" fmla="*/ 143496 h 4095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</a:cxnLst>
                <a:rect l="l" t="t" r="r" b="b"/>
                <a:pathLst>
                  <a:path w="514350" h="409575">
                    <a:moveTo>
                      <a:pt x="486767" y="621"/>
                    </a:moveTo>
                    <a:cubicBezTo>
                      <a:pt x="502579" y="621"/>
                      <a:pt x="515342" y="13385"/>
                      <a:pt x="515342" y="29196"/>
                    </a:cubicBezTo>
                    <a:lnTo>
                      <a:pt x="515342" y="324471"/>
                    </a:lnTo>
                    <a:cubicBezTo>
                      <a:pt x="515342" y="340282"/>
                      <a:pt x="502579" y="353046"/>
                      <a:pt x="486767" y="353046"/>
                    </a:cubicBezTo>
                    <a:lnTo>
                      <a:pt x="192159" y="353046"/>
                    </a:lnTo>
                    <a:lnTo>
                      <a:pt x="115387" y="410196"/>
                    </a:lnTo>
                    <a:lnTo>
                      <a:pt x="115387" y="353046"/>
                    </a:lnTo>
                    <a:lnTo>
                      <a:pt x="29567" y="353046"/>
                    </a:lnTo>
                    <a:cubicBezTo>
                      <a:pt x="13755" y="353046"/>
                      <a:pt x="992" y="340282"/>
                      <a:pt x="992" y="324471"/>
                    </a:cubicBezTo>
                    <a:lnTo>
                      <a:pt x="992" y="29196"/>
                    </a:lnTo>
                    <a:cubicBezTo>
                      <a:pt x="992" y="13385"/>
                      <a:pt x="13755" y="621"/>
                      <a:pt x="29567" y="621"/>
                    </a:cubicBezTo>
                    <a:lnTo>
                      <a:pt x="486767" y="621"/>
                    </a:lnTo>
                    <a:close/>
                    <a:moveTo>
                      <a:pt x="124817" y="143496"/>
                    </a:moveTo>
                    <a:cubicBezTo>
                      <a:pt x="106434" y="143496"/>
                      <a:pt x="91480" y="158450"/>
                      <a:pt x="91480" y="176834"/>
                    </a:cubicBezTo>
                    <a:cubicBezTo>
                      <a:pt x="91480" y="195217"/>
                      <a:pt x="106434" y="210171"/>
                      <a:pt x="124817" y="210171"/>
                    </a:cubicBezTo>
                    <a:cubicBezTo>
                      <a:pt x="143200" y="210171"/>
                      <a:pt x="158155" y="195217"/>
                      <a:pt x="158155" y="176834"/>
                    </a:cubicBezTo>
                    <a:cubicBezTo>
                      <a:pt x="158155" y="158450"/>
                      <a:pt x="143200" y="143496"/>
                      <a:pt x="124817" y="143496"/>
                    </a:cubicBezTo>
                    <a:close/>
                    <a:moveTo>
                      <a:pt x="258167" y="143496"/>
                    </a:moveTo>
                    <a:cubicBezTo>
                      <a:pt x="239784" y="143496"/>
                      <a:pt x="224830" y="158450"/>
                      <a:pt x="224830" y="176834"/>
                    </a:cubicBezTo>
                    <a:cubicBezTo>
                      <a:pt x="224830" y="195217"/>
                      <a:pt x="239784" y="210171"/>
                      <a:pt x="258167" y="210171"/>
                    </a:cubicBezTo>
                    <a:cubicBezTo>
                      <a:pt x="276550" y="210171"/>
                      <a:pt x="291505" y="195217"/>
                      <a:pt x="291505" y="176834"/>
                    </a:cubicBezTo>
                    <a:cubicBezTo>
                      <a:pt x="291505" y="158450"/>
                      <a:pt x="276550" y="143496"/>
                      <a:pt x="258167" y="143496"/>
                    </a:cubicBezTo>
                    <a:close/>
                    <a:moveTo>
                      <a:pt x="391517" y="143496"/>
                    </a:moveTo>
                    <a:cubicBezTo>
                      <a:pt x="373134" y="143496"/>
                      <a:pt x="358180" y="158450"/>
                      <a:pt x="358180" y="176834"/>
                    </a:cubicBezTo>
                    <a:cubicBezTo>
                      <a:pt x="358180" y="195217"/>
                      <a:pt x="373134" y="210171"/>
                      <a:pt x="391517" y="210171"/>
                    </a:cubicBezTo>
                    <a:cubicBezTo>
                      <a:pt x="409900" y="210171"/>
                      <a:pt x="424855" y="195217"/>
                      <a:pt x="424855" y="176834"/>
                    </a:cubicBezTo>
                    <a:cubicBezTo>
                      <a:pt x="424855" y="158450"/>
                      <a:pt x="409900" y="143496"/>
                      <a:pt x="391517" y="143496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53" name="圆角矩形 52">
              <a:extLst>
                <a:ext uri="{FF2B5EF4-FFF2-40B4-BE49-F238E27FC236}">
                  <a16:creationId xmlns:a16="http://schemas.microsoft.com/office/drawing/2014/main" id="{086D161F-E09F-4584-95D1-030E52895BD6}"/>
                </a:ext>
              </a:extLst>
            </p:cNvPr>
            <p:cNvSpPr/>
            <p:nvPr/>
          </p:nvSpPr>
          <p:spPr>
            <a:xfrm>
              <a:off x="5020498" y="3804387"/>
              <a:ext cx="2741202" cy="1348269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4000"/>
              </a:schemeClr>
            </a:solidFill>
            <a:ln w="38100">
              <a:noFill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圆角矩形 4">
              <a:extLst>
                <a:ext uri="{FF2B5EF4-FFF2-40B4-BE49-F238E27FC236}">
                  <a16:creationId xmlns:a16="http://schemas.microsoft.com/office/drawing/2014/main" id="{8E27D4C5-EDA1-4939-B027-FC07D5F31D73}"/>
                </a:ext>
              </a:extLst>
            </p:cNvPr>
            <p:cNvSpPr/>
            <p:nvPr/>
          </p:nvSpPr>
          <p:spPr>
            <a:xfrm>
              <a:off x="1633196" y="3804387"/>
              <a:ext cx="2741202" cy="1348269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4000"/>
              </a:schemeClr>
            </a:solidFill>
            <a:ln w="38100">
              <a:noFill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24" name="组合 23">
              <a:extLst>
                <a:ext uri="{FF2B5EF4-FFF2-40B4-BE49-F238E27FC236}">
                  <a16:creationId xmlns:a16="http://schemas.microsoft.com/office/drawing/2014/main" id="{E8EC6ED2-52AB-49D2-B6CB-30DCDCE764BB}"/>
                </a:ext>
              </a:extLst>
            </p:cNvPr>
            <p:cNvGrpSpPr/>
            <p:nvPr/>
          </p:nvGrpSpPr>
          <p:grpSpPr>
            <a:xfrm>
              <a:off x="2658838" y="4130411"/>
              <a:ext cx="1626269" cy="696221"/>
              <a:chOff x="2444868" y="3460337"/>
              <a:chExt cx="1626269" cy="696221"/>
            </a:xfrm>
          </p:grpSpPr>
          <p:sp>
            <p:nvSpPr>
              <p:cNvPr id="3" name="文本框 2">
                <a:extLst>
                  <a:ext uri="{FF2B5EF4-FFF2-40B4-BE49-F238E27FC236}">
                    <a16:creationId xmlns:a16="http://schemas.microsoft.com/office/drawing/2014/main" id="{BF22E8C7-9ED8-4D47-95BD-DB70473EA124}"/>
                  </a:ext>
                </a:extLst>
              </p:cNvPr>
              <p:cNvSpPr txBox="1"/>
              <p:nvPr/>
            </p:nvSpPr>
            <p:spPr>
              <a:xfrm>
                <a:off x="2444868" y="3460337"/>
                <a:ext cx="1626268" cy="246221"/>
              </a:xfrm>
              <a:prstGeom prst="rect">
                <a:avLst/>
              </a:prstGeom>
              <a:noFill/>
            </p:spPr>
            <p:txBody>
              <a:bodyPr wrap="none" lIns="90000" tIns="0" rIns="90000" bIns="0" rtlCol="0" anchor="b" anchorCtr="0"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/>
                  <a:t>确定学习活动目标</a:t>
                </a:r>
              </a:p>
            </p:txBody>
          </p:sp>
          <p:sp>
            <p:nvSpPr>
              <p:cNvPr id="4" name="矩形 3">
                <a:extLst>
                  <a:ext uri="{FF2B5EF4-FFF2-40B4-BE49-F238E27FC236}">
                    <a16:creationId xmlns:a16="http://schemas.microsoft.com/office/drawing/2014/main" id="{7246F28B-6C42-4D4A-97F3-6A0447441EAC}"/>
                  </a:ext>
                </a:extLst>
              </p:cNvPr>
              <p:cNvSpPr/>
              <p:nvPr/>
            </p:nvSpPr>
            <p:spPr>
              <a:xfrm>
                <a:off x="2444868" y="3777143"/>
                <a:ext cx="1626269" cy="379415"/>
              </a:xfrm>
              <a:prstGeom prst="rect">
                <a:avLst/>
              </a:prstGeom>
              <a:noFill/>
              <a:ln w="57150" cap="rnd">
                <a:noFill/>
                <a:prstDash val="solid"/>
                <a:round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0000" tIns="0" rIns="90000" bIns="0" numCol="1" spcCol="0" rtlCol="0" fromWordArt="0" anchor="t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200">
                    <a:solidFill>
                      <a:schemeClr val="tx1"/>
                    </a:solidFill>
                  </a:rPr>
                  <a:t>制定明确的目标，明确学习和活动的重点</a:t>
                </a:r>
              </a:p>
            </p:txBody>
          </p:sp>
        </p:grpSp>
        <p:grpSp>
          <p:nvGrpSpPr>
            <p:cNvPr id="6" name="组合 5">
              <a:extLst>
                <a:ext uri="{FF2B5EF4-FFF2-40B4-BE49-F238E27FC236}">
                  <a16:creationId xmlns:a16="http://schemas.microsoft.com/office/drawing/2014/main" id="{1C866232-47F9-4079-B78D-EA253AE1D68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951347" y="4208521"/>
              <a:ext cx="540002" cy="540000"/>
              <a:chOff x="1086607" y="1637616"/>
              <a:chExt cx="444222" cy="444220"/>
            </a:xfrm>
          </p:grpSpPr>
          <p:sp>
            <p:nvSpPr>
              <p:cNvPr id="7" name="圆角矩形 6">
                <a:extLst>
                  <a:ext uri="{FF2B5EF4-FFF2-40B4-BE49-F238E27FC236}">
                    <a16:creationId xmlns:a16="http://schemas.microsoft.com/office/drawing/2014/main" id="{82BE1254-0023-47F2-8949-5C7E5619C473}"/>
                  </a:ext>
                </a:extLst>
              </p:cNvPr>
              <p:cNvSpPr/>
              <p:nvPr/>
            </p:nvSpPr>
            <p:spPr>
              <a:xfrm>
                <a:off x="1086607" y="1637616"/>
                <a:ext cx="444222" cy="444220"/>
              </a:xfrm>
              <a:prstGeom prst="roundRect">
                <a:avLst>
                  <a:gd name="adj" fmla="val 30000"/>
                </a:avLst>
              </a:prstGeom>
              <a:solidFill>
                <a:schemeClr val="accent1"/>
              </a:solidFill>
              <a:ln w="12700" cap="rnd">
                <a:noFill/>
                <a:prstDash val="solid"/>
                <a:round/>
              </a:ln>
              <a:effectLst>
                <a:outerShdw blurRad="254000" dist="127000" algn="ctr" rotWithShape="0">
                  <a:schemeClr val="accent1">
                    <a:alpha val="32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4354"/>
                <a:endParaRPr lang="zh-CN" altLang="en-US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8" name="任意多边形 7">
                <a:extLst>
                  <a:ext uri="{FF2B5EF4-FFF2-40B4-BE49-F238E27FC236}">
                    <a16:creationId xmlns:a16="http://schemas.microsoft.com/office/drawing/2014/main" id="{31834964-0C17-45D3-BC0E-BD15647B1FC4}"/>
                  </a:ext>
                </a:extLst>
              </p:cNvPr>
              <p:cNvSpPr/>
              <p:nvPr/>
            </p:nvSpPr>
            <p:spPr bwMode="auto">
              <a:xfrm>
                <a:off x="1205938" y="1782641"/>
                <a:ext cx="205561" cy="154170"/>
              </a:xfrm>
              <a:custGeom>
                <a:gdLst>
                  <a:gd name="connsiteX0" fmla="*/ 505433 w 533400"/>
                  <a:gd name="connsiteY0" fmla="*/ 621 h 400050"/>
                  <a:gd name="connsiteX1" fmla="*/ 534008 w 533400"/>
                  <a:gd name="connsiteY1" fmla="*/ 29196 h 400050"/>
                  <a:gd name="connsiteX2" fmla="*/ 534008 w 533400"/>
                  <a:gd name="connsiteY2" fmla="*/ 372096 h 400050"/>
                  <a:gd name="connsiteX3" fmla="*/ 505433 w 533400"/>
                  <a:gd name="connsiteY3" fmla="*/ 400671 h 400050"/>
                  <a:gd name="connsiteX4" fmla="*/ 29183 w 533400"/>
                  <a:gd name="connsiteY4" fmla="*/ 400671 h 400050"/>
                  <a:gd name="connsiteX5" fmla="*/ 608 w 533400"/>
                  <a:gd name="connsiteY5" fmla="*/ 372096 h 400050"/>
                  <a:gd name="connsiteX6" fmla="*/ 608 w 533400"/>
                  <a:gd name="connsiteY6" fmla="*/ 29196 h 400050"/>
                  <a:gd name="connsiteX7" fmla="*/ 29183 w 533400"/>
                  <a:gd name="connsiteY7" fmla="*/ 621 h 400050"/>
                  <a:gd name="connsiteX8" fmla="*/ 505433 w 533400"/>
                  <a:gd name="connsiteY8" fmla="*/ 621 h 400050"/>
                  <a:gd name="connsiteX9" fmla="*/ 391419 w 533400"/>
                  <a:gd name="connsiteY9" fmla="*/ 198646 h 400050"/>
                  <a:gd name="connsiteX10" fmla="*/ 351414 w 533400"/>
                  <a:gd name="connsiteY10" fmla="*/ 204170 h 400050"/>
                  <a:gd name="connsiteX11" fmla="*/ 351414 w 533400"/>
                  <a:gd name="connsiteY11" fmla="*/ 204170 h 400050"/>
                  <a:gd name="connsiteX12" fmla="*/ 267118 w 533400"/>
                  <a:gd name="connsiteY12" fmla="*/ 315613 h 400050"/>
                  <a:gd name="connsiteX13" fmla="*/ 264641 w 533400"/>
                  <a:gd name="connsiteY13" fmla="*/ 318470 h 400050"/>
                  <a:gd name="connsiteX14" fmla="*/ 224255 w 533400"/>
                  <a:gd name="connsiteY14" fmla="*/ 318756 h 400050"/>
                  <a:gd name="connsiteX15" fmla="*/ 224255 w 533400"/>
                  <a:gd name="connsiteY15" fmla="*/ 318756 h 400050"/>
                  <a:gd name="connsiteX16" fmla="*/ 162152 w 533400"/>
                  <a:gd name="connsiteY16" fmla="*/ 257415 h 400050"/>
                  <a:gd name="connsiteX17" fmla="*/ 160247 w 533400"/>
                  <a:gd name="connsiteY17" fmla="*/ 255701 h 400050"/>
                  <a:gd name="connsiteX18" fmla="*/ 120052 w 533400"/>
                  <a:gd name="connsiteY18" fmla="*/ 259606 h 400050"/>
                  <a:gd name="connsiteX19" fmla="*/ 120052 w 533400"/>
                  <a:gd name="connsiteY19" fmla="*/ 259606 h 400050"/>
                  <a:gd name="connsiteX20" fmla="*/ 32517 w 533400"/>
                  <a:gd name="connsiteY20" fmla="*/ 366095 h 400050"/>
                  <a:gd name="connsiteX21" fmla="*/ 30326 w 533400"/>
                  <a:gd name="connsiteY21" fmla="*/ 372096 h 400050"/>
                  <a:gd name="connsiteX22" fmla="*/ 39851 w 533400"/>
                  <a:gd name="connsiteY22" fmla="*/ 381621 h 400050"/>
                  <a:gd name="connsiteX23" fmla="*/ 39851 w 533400"/>
                  <a:gd name="connsiteY23" fmla="*/ 381621 h 400050"/>
                  <a:gd name="connsiteX24" fmla="*/ 497242 w 533400"/>
                  <a:gd name="connsiteY24" fmla="*/ 381621 h 400050"/>
                  <a:gd name="connsiteX25" fmla="*/ 502480 w 533400"/>
                  <a:gd name="connsiteY25" fmla="*/ 380002 h 400050"/>
                  <a:gd name="connsiteX26" fmla="*/ 505147 w 533400"/>
                  <a:gd name="connsiteY26" fmla="*/ 366762 h 400050"/>
                  <a:gd name="connsiteX27" fmla="*/ 505147 w 533400"/>
                  <a:gd name="connsiteY27" fmla="*/ 366762 h 400050"/>
                  <a:gd name="connsiteX28" fmla="*/ 397991 w 533400"/>
                  <a:gd name="connsiteY28" fmla="*/ 205504 h 400050"/>
                  <a:gd name="connsiteX29" fmla="*/ 391419 w 533400"/>
                  <a:gd name="connsiteY29" fmla="*/ 198646 h 400050"/>
                  <a:gd name="connsiteX30" fmla="*/ 95858 w 533400"/>
                  <a:gd name="connsiteY30" fmla="*/ 57771 h 400050"/>
                  <a:gd name="connsiteX31" fmla="*/ 57758 w 533400"/>
                  <a:gd name="connsiteY31" fmla="*/ 95871 h 400050"/>
                  <a:gd name="connsiteX32" fmla="*/ 95858 w 533400"/>
                  <a:gd name="connsiteY32" fmla="*/ 133971 h 400050"/>
                  <a:gd name="connsiteX33" fmla="*/ 133958 w 533400"/>
                  <a:gd name="connsiteY33" fmla="*/ 95871 h 400050"/>
                  <a:gd name="connsiteX34" fmla="*/ 95858 w 533400"/>
                  <a:gd name="connsiteY34" fmla="*/ 57771 h 4000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533400" h="400050">
                    <a:moveTo>
                      <a:pt x="505433" y="621"/>
                    </a:moveTo>
                    <a:cubicBezTo>
                      <a:pt x="521245" y="621"/>
                      <a:pt x="534008" y="13385"/>
                      <a:pt x="534008" y="29196"/>
                    </a:cubicBezTo>
                    <a:lnTo>
                      <a:pt x="534008" y="372096"/>
                    </a:lnTo>
                    <a:cubicBezTo>
                      <a:pt x="534008" y="387907"/>
                      <a:pt x="521245" y="400671"/>
                      <a:pt x="505433" y="400671"/>
                    </a:cubicBezTo>
                    <a:lnTo>
                      <a:pt x="29183" y="400671"/>
                    </a:lnTo>
                    <a:cubicBezTo>
                      <a:pt x="13371" y="400671"/>
                      <a:pt x="608" y="387907"/>
                      <a:pt x="608" y="372096"/>
                    </a:cubicBezTo>
                    <a:lnTo>
                      <a:pt x="608" y="29196"/>
                    </a:lnTo>
                    <a:cubicBezTo>
                      <a:pt x="608" y="13385"/>
                      <a:pt x="13371" y="621"/>
                      <a:pt x="29183" y="621"/>
                    </a:cubicBezTo>
                    <a:lnTo>
                      <a:pt x="505433" y="621"/>
                    </a:lnTo>
                    <a:close/>
                    <a:moveTo>
                      <a:pt x="391419" y="198646"/>
                    </a:moveTo>
                    <a:cubicBezTo>
                      <a:pt x="378846" y="189121"/>
                      <a:pt x="360939" y="191597"/>
                      <a:pt x="351414" y="204170"/>
                    </a:cubicBezTo>
                    <a:lnTo>
                      <a:pt x="351414" y="204170"/>
                    </a:lnTo>
                    <a:lnTo>
                      <a:pt x="267118" y="315613"/>
                    </a:lnTo>
                    <a:cubicBezTo>
                      <a:pt x="266355" y="316660"/>
                      <a:pt x="265498" y="317518"/>
                      <a:pt x="264641" y="318470"/>
                    </a:cubicBezTo>
                    <a:cubicBezTo>
                      <a:pt x="253592" y="329710"/>
                      <a:pt x="235495" y="329805"/>
                      <a:pt x="224255" y="318756"/>
                    </a:cubicBezTo>
                    <a:lnTo>
                      <a:pt x="224255" y="318756"/>
                    </a:lnTo>
                    <a:lnTo>
                      <a:pt x="162152" y="257415"/>
                    </a:lnTo>
                    <a:cubicBezTo>
                      <a:pt x="161485" y="256844"/>
                      <a:pt x="160914" y="256177"/>
                      <a:pt x="160247" y="255701"/>
                    </a:cubicBezTo>
                    <a:cubicBezTo>
                      <a:pt x="148055" y="245699"/>
                      <a:pt x="130053" y="247414"/>
                      <a:pt x="120052" y="259606"/>
                    </a:cubicBezTo>
                    <a:lnTo>
                      <a:pt x="120052" y="259606"/>
                    </a:lnTo>
                    <a:lnTo>
                      <a:pt x="32517" y="366095"/>
                    </a:lnTo>
                    <a:cubicBezTo>
                      <a:pt x="31088" y="367810"/>
                      <a:pt x="30326" y="369905"/>
                      <a:pt x="30326" y="372096"/>
                    </a:cubicBezTo>
                    <a:cubicBezTo>
                      <a:pt x="30326" y="377335"/>
                      <a:pt x="34612" y="381621"/>
                      <a:pt x="39851" y="381621"/>
                    </a:cubicBezTo>
                    <a:lnTo>
                      <a:pt x="39851" y="381621"/>
                    </a:lnTo>
                    <a:lnTo>
                      <a:pt x="497242" y="381621"/>
                    </a:lnTo>
                    <a:cubicBezTo>
                      <a:pt x="499146" y="381621"/>
                      <a:pt x="500956" y="381050"/>
                      <a:pt x="502480" y="380002"/>
                    </a:cubicBezTo>
                    <a:cubicBezTo>
                      <a:pt x="506862" y="377049"/>
                      <a:pt x="508005" y="371144"/>
                      <a:pt x="505147" y="366762"/>
                    </a:cubicBezTo>
                    <a:lnTo>
                      <a:pt x="505147" y="366762"/>
                    </a:lnTo>
                    <a:lnTo>
                      <a:pt x="397991" y="205504"/>
                    </a:lnTo>
                    <a:cubicBezTo>
                      <a:pt x="396181" y="202932"/>
                      <a:pt x="393990" y="200551"/>
                      <a:pt x="391419" y="198646"/>
                    </a:cubicBezTo>
                    <a:close/>
                    <a:moveTo>
                      <a:pt x="95858" y="57771"/>
                    </a:moveTo>
                    <a:cubicBezTo>
                      <a:pt x="74808" y="57771"/>
                      <a:pt x="57758" y="74821"/>
                      <a:pt x="57758" y="95871"/>
                    </a:cubicBezTo>
                    <a:cubicBezTo>
                      <a:pt x="57758" y="116921"/>
                      <a:pt x="74808" y="133971"/>
                      <a:pt x="95858" y="133971"/>
                    </a:cubicBezTo>
                    <a:cubicBezTo>
                      <a:pt x="116908" y="133971"/>
                      <a:pt x="133958" y="116921"/>
                      <a:pt x="133958" y="95871"/>
                    </a:cubicBezTo>
                    <a:cubicBezTo>
                      <a:pt x="133958" y="74821"/>
                      <a:pt x="116908" y="57771"/>
                      <a:pt x="95858" y="5777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" name="组合 17">
              <a:extLst>
                <a:ext uri="{FF2B5EF4-FFF2-40B4-BE49-F238E27FC236}">
                  <a16:creationId xmlns:a16="http://schemas.microsoft.com/office/drawing/2014/main" id="{624B6C79-0EF6-4AA4-8E10-5EAC7FF27521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338649" y="4208521"/>
              <a:ext cx="540002" cy="540000"/>
              <a:chOff x="4298619" y="1637616"/>
              <a:chExt cx="444222" cy="444220"/>
            </a:xfrm>
          </p:grpSpPr>
          <p:sp>
            <p:nvSpPr>
              <p:cNvPr id="19" name="圆角矩形 18">
                <a:extLst>
                  <a:ext uri="{FF2B5EF4-FFF2-40B4-BE49-F238E27FC236}">
                    <a16:creationId xmlns:a16="http://schemas.microsoft.com/office/drawing/2014/main" id="{F7804EB4-21A1-4ADE-8E36-AC4F9F0F4D90}"/>
                  </a:ext>
                </a:extLst>
              </p:cNvPr>
              <p:cNvSpPr/>
              <p:nvPr/>
            </p:nvSpPr>
            <p:spPr>
              <a:xfrm>
                <a:off x="4298619" y="1637616"/>
                <a:ext cx="444222" cy="444220"/>
              </a:xfrm>
              <a:prstGeom prst="roundRect">
                <a:avLst>
                  <a:gd name="adj" fmla="val 30000"/>
                </a:avLst>
              </a:prstGeom>
              <a:solidFill>
                <a:schemeClr val="accent5"/>
              </a:solidFill>
              <a:ln w="12700" cap="rnd">
                <a:noFill/>
                <a:prstDash val="solid"/>
                <a:round/>
              </a:ln>
              <a:effectLst>
                <a:outerShdw blurRad="254000" dist="127000" algn="ctr" rotWithShape="0">
                  <a:schemeClr val="accent5">
                    <a:alpha val="32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4354"/>
                <a:endParaRPr lang="zh-CN" altLang="en-US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20" name="任意多边形 19">
                <a:extLst>
                  <a:ext uri="{FF2B5EF4-FFF2-40B4-BE49-F238E27FC236}">
                    <a16:creationId xmlns:a16="http://schemas.microsoft.com/office/drawing/2014/main" id="{DE2F1FA4-E56A-422B-9945-52E45199731D}"/>
                  </a:ext>
                </a:extLst>
              </p:cNvPr>
              <p:cNvSpPr/>
              <p:nvPr/>
            </p:nvSpPr>
            <p:spPr bwMode="auto">
              <a:xfrm>
                <a:off x="4426965" y="1756946"/>
                <a:ext cx="187529" cy="205561"/>
              </a:xfrm>
              <a:custGeom>
                <a:gdLst>
                  <a:gd name="connsiteX0" fmla="*/ 248770 w 495300"/>
                  <a:gd name="connsiteY0" fmla="*/ 621 h 542925"/>
                  <a:gd name="connsiteX1" fmla="*/ 496420 w 495300"/>
                  <a:gd name="connsiteY1" fmla="*/ 248271 h 542925"/>
                  <a:gd name="connsiteX2" fmla="*/ 323827 w 495300"/>
                  <a:gd name="connsiteY2" fmla="*/ 484396 h 542925"/>
                  <a:gd name="connsiteX3" fmla="*/ 346973 w 495300"/>
                  <a:gd name="connsiteY3" fmla="*/ 524496 h 542925"/>
                  <a:gd name="connsiteX4" fmla="*/ 420220 w 495300"/>
                  <a:gd name="connsiteY4" fmla="*/ 524496 h 542925"/>
                  <a:gd name="connsiteX5" fmla="*/ 420220 w 495300"/>
                  <a:gd name="connsiteY5" fmla="*/ 543546 h 542925"/>
                  <a:gd name="connsiteX6" fmla="*/ 77320 w 495300"/>
                  <a:gd name="connsiteY6" fmla="*/ 543546 h 542925"/>
                  <a:gd name="connsiteX7" fmla="*/ 77320 w 495300"/>
                  <a:gd name="connsiteY7" fmla="*/ 524496 h 542925"/>
                  <a:gd name="connsiteX8" fmla="*/ 150567 w 495300"/>
                  <a:gd name="connsiteY8" fmla="*/ 524496 h 542925"/>
                  <a:gd name="connsiteX9" fmla="*/ 173713 w 495300"/>
                  <a:gd name="connsiteY9" fmla="*/ 484396 h 542925"/>
                  <a:gd name="connsiteX10" fmla="*/ 1120 w 495300"/>
                  <a:gd name="connsiteY10" fmla="*/ 248271 h 542925"/>
                  <a:gd name="connsiteX11" fmla="*/ 248770 w 495300"/>
                  <a:gd name="connsiteY11" fmla="*/ 621 h 542925"/>
                  <a:gd name="connsiteX12" fmla="*/ 192763 w 495300"/>
                  <a:gd name="connsiteY12" fmla="*/ 489539 h 542925"/>
                  <a:gd name="connsiteX13" fmla="*/ 172570 w 495300"/>
                  <a:gd name="connsiteY13" fmla="*/ 524496 h 542925"/>
                  <a:gd name="connsiteX14" fmla="*/ 324970 w 495300"/>
                  <a:gd name="connsiteY14" fmla="*/ 524496 h 542925"/>
                  <a:gd name="connsiteX15" fmla="*/ 304777 w 495300"/>
                  <a:gd name="connsiteY15" fmla="*/ 489539 h 542925"/>
                  <a:gd name="connsiteX16" fmla="*/ 248770 w 495300"/>
                  <a:gd name="connsiteY16" fmla="*/ 495921 h 542925"/>
                  <a:gd name="connsiteX17" fmla="*/ 192763 w 495300"/>
                  <a:gd name="connsiteY17" fmla="*/ 489539 h 542925"/>
                  <a:gd name="connsiteX18" fmla="*/ 248770 w 495300"/>
                  <a:gd name="connsiteY18" fmla="*/ 143496 h 542925"/>
                  <a:gd name="connsiteX19" fmla="*/ 143995 w 495300"/>
                  <a:gd name="connsiteY19" fmla="*/ 248271 h 542925"/>
                  <a:gd name="connsiteX20" fmla="*/ 248770 w 495300"/>
                  <a:gd name="connsiteY20" fmla="*/ 353046 h 542925"/>
                  <a:gd name="connsiteX21" fmla="*/ 353545 w 495300"/>
                  <a:gd name="connsiteY21" fmla="*/ 248271 h 542925"/>
                  <a:gd name="connsiteX22" fmla="*/ 248770 w 495300"/>
                  <a:gd name="connsiteY22" fmla="*/ 143496 h 542925"/>
                  <a:gd name="connsiteX23" fmla="*/ 367833 w 495300"/>
                  <a:gd name="connsiteY23" fmla="*/ 114921 h 542925"/>
                  <a:gd name="connsiteX24" fmla="*/ 353545 w 495300"/>
                  <a:gd name="connsiteY24" fmla="*/ 129209 h 542925"/>
                  <a:gd name="connsiteX25" fmla="*/ 367833 w 495300"/>
                  <a:gd name="connsiteY25" fmla="*/ 143496 h 542925"/>
                  <a:gd name="connsiteX26" fmla="*/ 382120 w 495300"/>
                  <a:gd name="connsiteY26" fmla="*/ 129209 h 542925"/>
                  <a:gd name="connsiteX27" fmla="*/ 367833 w 495300"/>
                  <a:gd name="connsiteY27" fmla="*/ 114921 h 54292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495300" h="542925">
                    <a:moveTo>
                      <a:pt x="248770" y="621"/>
                    </a:moveTo>
                    <a:cubicBezTo>
                      <a:pt x="385549" y="621"/>
                      <a:pt x="496420" y="111492"/>
                      <a:pt x="496420" y="248271"/>
                    </a:cubicBezTo>
                    <a:cubicBezTo>
                      <a:pt x="496420" y="358856"/>
                      <a:pt x="423935" y="452582"/>
                      <a:pt x="323827" y="484396"/>
                    </a:cubicBezTo>
                    <a:lnTo>
                      <a:pt x="346973" y="524496"/>
                    </a:lnTo>
                    <a:lnTo>
                      <a:pt x="420220" y="524496"/>
                    </a:lnTo>
                    <a:lnTo>
                      <a:pt x="420220" y="543546"/>
                    </a:lnTo>
                    <a:lnTo>
                      <a:pt x="77320" y="543546"/>
                    </a:lnTo>
                    <a:lnTo>
                      <a:pt x="77320" y="524496"/>
                    </a:lnTo>
                    <a:lnTo>
                      <a:pt x="150567" y="524496"/>
                    </a:lnTo>
                    <a:lnTo>
                      <a:pt x="173713" y="484396"/>
                    </a:lnTo>
                    <a:cubicBezTo>
                      <a:pt x="73605" y="452582"/>
                      <a:pt x="1120" y="358856"/>
                      <a:pt x="1120" y="248271"/>
                    </a:cubicBezTo>
                    <a:cubicBezTo>
                      <a:pt x="1120" y="111492"/>
                      <a:pt x="111991" y="621"/>
                      <a:pt x="248770" y="621"/>
                    </a:cubicBezTo>
                    <a:close/>
                    <a:moveTo>
                      <a:pt x="192763" y="489539"/>
                    </a:moveTo>
                    <a:lnTo>
                      <a:pt x="172570" y="524496"/>
                    </a:lnTo>
                    <a:lnTo>
                      <a:pt x="324970" y="524496"/>
                    </a:lnTo>
                    <a:lnTo>
                      <a:pt x="304777" y="489539"/>
                    </a:lnTo>
                    <a:cubicBezTo>
                      <a:pt x="286775" y="493730"/>
                      <a:pt x="268010" y="495921"/>
                      <a:pt x="248770" y="495921"/>
                    </a:cubicBezTo>
                    <a:cubicBezTo>
                      <a:pt x="229530" y="495921"/>
                      <a:pt x="210765" y="493730"/>
                      <a:pt x="192763" y="489539"/>
                    </a:cubicBezTo>
                    <a:close/>
                    <a:moveTo>
                      <a:pt x="248770" y="143496"/>
                    </a:moveTo>
                    <a:cubicBezTo>
                      <a:pt x="190858" y="143496"/>
                      <a:pt x="143995" y="190359"/>
                      <a:pt x="143995" y="248271"/>
                    </a:cubicBezTo>
                    <a:cubicBezTo>
                      <a:pt x="143995" y="306183"/>
                      <a:pt x="190858" y="353046"/>
                      <a:pt x="248770" y="353046"/>
                    </a:cubicBezTo>
                    <a:cubicBezTo>
                      <a:pt x="306682" y="353046"/>
                      <a:pt x="353545" y="306183"/>
                      <a:pt x="353545" y="248271"/>
                    </a:cubicBezTo>
                    <a:cubicBezTo>
                      <a:pt x="353545" y="190359"/>
                      <a:pt x="306682" y="143496"/>
                      <a:pt x="248770" y="143496"/>
                    </a:cubicBezTo>
                    <a:close/>
                    <a:moveTo>
                      <a:pt x="367833" y="114921"/>
                    </a:moveTo>
                    <a:cubicBezTo>
                      <a:pt x="359927" y="114921"/>
                      <a:pt x="353545" y="121303"/>
                      <a:pt x="353545" y="129209"/>
                    </a:cubicBezTo>
                    <a:cubicBezTo>
                      <a:pt x="353545" y="137114"/>
                      <a:pt x="359927" y="143496"/>
                      <a:pt x="367833" y="143496"/>
                    </a:cubicBezTo>
                    <a:cubicBezTo>
                      <a:pt x="375738" y="143496"/>
                      <a:pt x="382120" y="137114"/>
                      <a:pt x="382120" y="129209"/>
                    </a:cubicBezTo>
                    <a:cubicBezTo>
                      <a:pt x="382120" y="121303"/>
                      <a:pt x="375738" y="114921"/>
                      <a:pt x="367833" y="11492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51" name="矩形 50">
              <a:extLst>
                <a:ext uri="{FF2B5EF4-FFF2-40B4-BE49-F238E27FC236}">
                  <a16:creationId xmlns:a16="http://schemas.microsoft.com/office/drawing/2014/main" id="{FD698972-6999-4E6A-BBCD-A5FCCBF80450}"/>
                </a:ext>
              </a:extLst>
            </p:cNvPr>
            <p:cNvSpPr/>
            <p:nvPr/>
          </p:nvSpPr>
          <p:spPr>
            <a:xfrm>
              <a:off x="2032984" y="1424530"/>
              <a:ext cx="8126033" cy="815667"/>
            </a:xfrm>
            <a:prstGeom prst="rect">
              <a:avLst/>
            </a:prstGeom>
          </p:spPr>
          <p:txBody>
            <a:bodyPr wrap="none" anchor="b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buSzPct val="25000"/>
              </a:pPr>
              <a:r>
                <a:rPr lang="zh-CN" altLang="en-US" sz="2400" b="1">
                  <a:solidFill>
                    <a:schemeClr val="tx1"/>
                  </a:solidFill>
                </a:rPr>
                <a:t>合理安排学习和活动</a:t>
              </a:r>
            </a:p>
          </p:txBody>
        </p:sp>
        <p:sp>
          <p:nvSpPr>
            <p:cNvPr id="52" name="文本框 51">
              <a:extLst>
                <a:ext uri="{FF2B5EF4-FFF2-40B4-BE49-F238E27FC236}">
                  <a16:creationId xmlns:a16="http://schemas.microsoft.com/office/drawing/2014/main" id="{F90DEF68-4FBC-4F45-BE65-0BD2902E803D}"/>
                </a:ext>
              </a:extLst>
            </p:cNvPr>
            <p:cNvSpPr txBox="1"/>
            <p:nvPr/>
          </p:nvSpPr>
          <p:spPr>
            <a:xfrm>
              <a:off x="4541729" y="2380086"/>
              <a:ext cx="3108543" cy="29482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lnSpc>
                  <a:spcPct val="150000"/>
                </a:lnSpc>
                <a:defRPr sz="1200" kern="1200">
                  <a:solidFill>
                    <a:schemeClr val="bg1">
                      <a:lumMod val="50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00">
                  <a:solidFill>
                    <a:schemeClr val="tx1"/>
                  </a:solidFill>
                </a:rPr>
                <a:t>合理安排学习和活动，确保学习效果最大化</a:t>
              </a:r>
            </a:p>
          </p:txBody>
        </p:sp>
        <p:grpSp>
          <p:nvGrpSpPr>
            <p:cNvPr id="54" name="组合 53">
              <a:extLst>
                <a:ext uri="{FF2B5EF4-FFF2-40B4-BE49-F238E27FC236}">
                  <a16:creationId xmlns:a16="http://schemas.microsoft.com/office/drawing/2014/main" id="{29B360F5-B487-4129-8815-9B34B26DB52D}"/>
                </a:ext>
              </a:extLst>
            </p:cNvPr>
            <p:cNvGrpSpPr/>
            <p:nvPr/>
          </p:nvGrpSpPr>
          <p:grpSpPr>
            <a:xfrm>
              <a:off x="6046140" y="4130411"/>
              <a:ext cx="1626269" cy="696221"/>
              <a:chOff x="2444868" y="3460337"/>
              <a:chExt cx="1626269" cy="696221"/>
            </a:xfrm>
          </p:grpSpPr>
          <p:sp>
            <p:nvSpPr>
              <p:cNvPr id="55" name="文本框 54">
                <a:extLst>
                  <a:ext uri="{FF2B5EF4-FFF2-40B4-BE49-F238E27FC236}">
                    <a16:creationId xmlns:a16="http://schemas.microsoft.com/office/drawing/2014/main" id="{1B8DAF77-52A3-4B65-B062-E96CB16B19AF}"/>
                  </a:ext>
                </a:extLst>
              </p:cNvPr>
              <p:cNvSpPr txBox="1"/>
              <p:nvPr/>
            </p:nvSpPr>
            <p:spPr>
              <a:xfrm>
                <a:off x="2444868" y="3460337"/>
                <a:ext cx="1626268" cy="246221"/>
              </a:xfrm>
              <a:prstGeom prst="rect">
                <a:avLst/>
              </a:prstGeom>
              <a:noFill/>
            </p:spPr>
            <p:txBody>
              <a:bodyPr wrap="none" lIns="90000" tIns="0" rIns="90000" bIns="0" rtlCol="0" anchor="b" anchorCtr="0"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/>
                  <a:t>学习活动计划</a:t>
                </a:r>
              </a:p>
            </p:txBody>
          </p:sp>
          <p:sp>
            <p:nvSpPr>
              <p:cNvPr id="56" name="矩形 55">
                <a:extLst>
                  <a:ext uri="{FF2B5EF4-FFF2-40B4-BE49-F238E27FC236}">
                    <a16:creationId xmlns:a16="http://schemas.microsoft.com/office/drawing/2014/main" id="{CC8C741A-8F13-4405-B19B-A5FF01F920FF}"/>
                  </a:ext>
                </a:extLst>
              </p:cNvPr>
              <p:cNvSpPr/>
              <p:nvPr/>
            </p:nvSpPr>
            <p:spPr>
              <a:xfrm>
                <a:off x="2444868" y="3777143"/>
                <a:ext cx="1626269" cy="379415"/>
              </a:xfrm>
              <a:prstGeom prst="rect">
                <a:avLst/>
              </a:prstGeom>
              <a:noFill/>
              <a:ln w="57150" cap="rnd">
                <a:noFill/>
                <a:prstDash val="solid"/>
                <a:round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0000" tIns="0" rIns="90000" bIns="0" numCol="1" spcCol="0" rtlCol="0" fromWordArt="0" anchor="t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200">
                    <a:solidFill>
                      <a:schemeClr val="tx1"/>
                    </a:solidFill>
                  </a:rPr>
                  <a:t>安排学习和活动的时间和顺序</a:t>
                </a:r>
              </a:p>
            </p:txBody>
          </p:sp>
        </p:grpSp>
        <p:grpSp>
          <p:nvGrpSpPr>
            <p:cNvPr id="61" name="组合 60">
              <a:extLst>
                <a:ext uri="{FF2B5EF4-FFF2-40B4-BE49-F238E27FC236}">
                  <a16:creationId xmlns:a16="http://schemas.microsoft.com/office/drawing/2014/main" id="{4A44AEC3-A16E-4658-82AC-FC8E01D2AE2B}"/>
                </a:ext>
              </a:extLst>
            </p:cNvPr>
            <p:cNvGrpSpPr/>
            <p:nvPr/>
          </p:nvGrpSpPr>
          <p:grpSpPr>
            <a:xfrm>
              <a:off x="9433442" y="4130411"/>
              <a:ext cx="1626269" cy="696221"/>
              <a:chOff x="2444868" y="3460337"/>
              <a:chExt cx="1626269" cy="696221"/>
            </a:xfrm>
          </p:grpSpPr>
          <p:sp>
            <p:nvSpPr>
              <p:cNvPr id="62" name="文本框 61">
                <a:extLst>
                  <a:ext uri="{FF2B5EF4-FFF2-40B4-BE49-F238E27FC236}">
                    <a16:creationId xmlns:a16="http://schemas.microsoft.com/office/drawing/2014/main" id="{2276062A-6B20-4D70-B81E-2D3FCC25803C}"/>
                  </a:ext>
                </a:extLst>
              </p:cNvPr>
              <p:cNvSpPr txBox="1"/>
              <p:nvPr/>
            </p:nvSpPr>
            <p:spPr>
              <a:xfrm>
                <a:off x="2444868" y="3460337"/>
                <a:ext cx="1626268" cy="246221"/>
              </a:xfrm>
              <a:prstGeom prst="rect">
                <a:avLst/>
              </a:prstGeom>
              <a:noFill/>
            </p:spPr>
            <p:txBody>
              <a:bodyPr wrap="none" lIns="90000" tIns="0" rIns="90000" bIns="0" rtlCol="0" anchor="b" anchorCtr="0"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/>
                  <a:t>学习活动效果评估</a:t>
                </a:r>
              </a:p>
            </p:txBody>
          </p:sp>
          <p:sp>
            <p:nvSpPr>
              <p:cNvPr id="63" name="矩形 62">
                <a:extLst>
                  <a:ext uri="{FF2B5EF4-FFF2-40B4-BE49-F238E27FC236}">
                    <a16:creationId xmlns:a16="http://schemas.microsoft.com/office/drawing/2014/main" id="{596EDF9A-DFAA-495E-8BA6-B69A5D64EC83}"/>
                  </a:ext>
                </a:extLst>
              </p:cNvPr>
              <p:cNvSpPr/>
              <p:nvPr/>
            </p:nvSpPr>
            <p:spPr>
              <a:xfrm>
                <a:off x="2444868" y="3777143"/>
                <a:ext cx="1626269" cy="379415"/>
              </a:xfrm>
              <a:prstGeom prst="rect">
                <a:avLst/>
              </a:prstGeom>
              <a:noFill/>
              <a:ln w="57150" cap="rnd">
                <a:noFill/>
                <a:prstDash val="solid"/>
                <a:round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0000" tIns="0" rIns="90000" bIns="0" numCol="1" spcCol="0" rtlCol="0" fromWordArt="0" anchor="t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200">
                    <a:solidFill>
                      <a:schemeClr val="tx1"/>
                    </a:solidFill>
                  </a:rPr>
                  <a:t>定期检查学习和活动的进展和效果</a:t>
                </a:r>
              </a:p>
            </p:txBody>
          </p:sp>
        </p:grpSp>
        <p:sp>
          <p:nvSpPr>
            <p:cNvPr id="67" name="任意多边形 66">
              <a:extLst>
                <a:ext uri="{FF2B5EF4-FFF2-40B4-BE49-F238E27FC236}">
                  <a16:creationId xmlns:a16="http://schemas.microsoft.com/office/drawing/2014/main" id="{BF4C65BD-00E2-4E3A-81F9-A060C7316A71}"/>
                </a:ext>
              </a:extLst>
            </p:cNvPr>
            <p:cNvSpPr/>
            <p:nvPr/>
          </p:nvSpPr>
          <p:spPr>
            <a:xfrm>
              <a:off x="4619291" y="4388521"/>
              <a:ext cx="155684" cy="180000"/>
            </a:xfrm>
            <a:custGeom>
              <a:gdLst>
                <a:gd name="connsiteX0" fmla="*/ 1632776 w 1725215"/>
                <a:gd name="connsiteY0" fmla="*/ 834031 h 1994673"/>
                <a:gd name="connsiteX1" fmla="*/ 288512 w 1725215"/>
                <a:gd name="connsiteY1" fmla="*/ 27454 h 1994673"/>
                <a:gd name="connsiteX2" fmla="*/ 0 w 1725215"/>
                <a:gd name="connsiteY2" fmla="*/ 190808 h 1994673"/>
                <a:gd name="connsiteX3" fmla="*/ 0 w 1725215"/>
                <a:gd name="connsiteY3" fmla="*/ 1803866 h 1994673"/>
                <a:gd name="connsiteX4" fmla="*/ 288512 w 1725215"/>
                <a:gd name="connsiteY4" fmla="*/ 1967220 h 1994673"/>
                <a:gd name="connsiteX5" fmla="*/ 1632776 w 1725215"/>
                <a:gd name="connsiteY5" fmla="*/ 1160643 h 1994673"/>
                <a:gd name="connsiteX6" fmla="*/ 1632776 w 1725215"/>
                <a:gd name="connsiteY6" fmla="*/ 834031 h 199467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5215" h="1994673">
                  <a:moveTo>
                    <a:pt x="1632776" y="834031"/>
                  </a:moveTo>
                  <a:lnTo>
                    <a:pt x="288512" y="27454"/>
                  </a:lnTo>
                  <a:cubicBezTo>
                    <a:pt x="161544" y="-48746"/>
                    <a:pt x="0" y="42694"/>
                    <a:pt x="0" y="190808"/>
                  </a:cubicBezTo>
                  <a:lnTo>
                    <a:pt x="0" y="1803866"/>
                  </a:lnTo>
                  <a:cubicBezTo>
                    <a:pt x="0" y="1951980"/>
                    <a:pt x="161544" y="2043420"/>
                    <a:pt x="288512" y="1967220"/>
                  </a:cubicBezTo>
                  <a:lnTo>
                    <a:pt x="1632776" y="1160643"/>
                  </a:lnTo>
                  <a:cubicBezTo>
                    <a:pt x="1756029" y="1086729"/>
                    <a:pt x="1756029" y="908040"/>
                    <a:pt x="1632776" y="834031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ECECEC"/>
                </a:solidFill>
              </a:endParaRPr>
            </a:p>
          </p:txBody>
        </p:sp>
        <p:sp>
          <p:nvSpPr>
            <p:cNvPr id="68" name="任意多边形 67">
              <a:extLst>
                <a:ext uri="{FF2B5EF4-FFF2-40B4-BE49-F238E27FC236}">
                  <a16:creationId xmlns:a16="http://schemas.microsoft.com/office/drawing/2014/main" id="{FCD89098-1465-43A9-B6E1-83AB75ECBA9E}"/>
                </a:ext>
              </a:extLst>
            </p:cNvPr>
            <p:cNvSpPr/>
            <p:nvPr/>
          </p:nvSpPr>
          <p:spPr>
            <a:xfrm>
              <a:off x="8002009" y="4388521"/>
              <a:ext cx="155684" cy="180000"/>
            </a:xfrm>
            <a:custGeom>
              <a:gdLst>
                <a:gd name="connsiteX0" fmla="*/ 1632776 w 1725215"/>
                <a:gd name="connsiteY0" fmla="*/ 834031 h 1994673"/>
                <a:gd name="connsiteX1" fmla="*/ 288512 w 1725215"/>
                <a:gd name="connsiteY1" fmla="*/ 27454 h 1994673"/>
                <a:gd name="connsiteX2" fmla="*/ 0 w 1725215"/>
                <a:gd name="connsiteY2" fmla="*/ 190808 h 1994673"/>
                <a:gd name="connsiteX3" fmla="*/ 0 w 1725215"/>
                <a:gd name="connsiteY3" fmla="*/ 1803866 h 1994673"/>
                <a:gd name="connsiteX4" fmla="*/ 288512 w 1725215"/>
                <a:gd name="connsiteY4" fmla="*/ 1967220 h 1994673"/>
                <a:gd name="connsiteX5" fmla="*/ 1632776 w 1725215"/>
                <a:gd name="connsiteY5" fmla="*/ 1160643 h 1994673"/>
                <a:gd name="connsiteX6" fmla="*/ 1632776 w 1725215"/>
                <a:gd name="connsiteY6" fmla="*/ 834031 h 199467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5215" h="1994673">
                  <a:moveTo>
                    <a:pt x="1632776" y="834031"/>
                  </a:moveTo>
                  <a:lnTo>
                    <a:pt x="288512" y="27454"/>
                  </a:lnTo>
                  <a:cubicBezTo>
                    <a:pt x="161544" y="-48746"/>
                    <a:pt x="0" y="42694"/>
                    <a:pt x="0" y="190808"/>
                  </a:cubicBezTo>
                  <a:lnTo>
                    <a:pt x="0" y="1803866"/>
                  </a:lnTo>
                  <a:cubicBezTo>
                    <a:pt x="0" y="1951980"/>
                    <a:pt x="161544" y="2043420"/>
                    <a:pt x="288512" y="1967220"/>
                  </a:cubicBezTo>
                  <a:lnTo>
                    <a:pt x="1632776" y="1160643"/>
                  </a:lnTo>
                  <a:cubicBezTo>
                    <a:pt x="1756029" y="1086729"/>
                    <a:pt x="1756029" y="908040"/>
                    <a:pt x="1632776" y="834031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ECECEC"/>
                </a:solidFill>
              </a:endParaRPr>
            </a:p>
          </p:txBody>
        </p:sp>
      </p:grpSp>
      <p:sp>
        <p:nvSpPr>
          <p:cNvPr id="70" name="Title 69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学习与生活的完美融合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488488589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0" y="0"/>
            <a:ext cx="11379029" cy="6858000"/>
            <a:chExt cx="11379029" cy="6858000"/>
          </a:xfrm>
        </p:grpSpPr>
        <p:sp>
          <p:nvSpPr>
            <p:cNvPr id="81" name="矩形 80">
              <a:extLst>
                <a:ext uri="{FF2B5EF4-FFF2-40B4-BE49-F238E27FC236}">
                  <a16:creationId xmlns:a16="http://schemas.microsoft.com/office/drawing/2014/main" id="{2D1E17AA-6926-4E52-B0E7-98014782C8F1}"/>
                </a:ext>
              </a:extLst>
            </p:cNvPr>
            <p:cNvSpPr/>
            <p:nvPr/>
          </p:nvSpPr>
          <p:spPr>
            <a:xfrm>
              <a:off x="0" y="0"/>
              <a:ext cx="4165600" cy="6858000"/>
            </a:xfrm>
            <a:prstGeom prst="rect">
              <a:avLst/>
            </a:prstGeom>
            <a:solidFill>
              <a:schemeClr val="bg1"/>
            </a:solidFill>
            <a:ln w="12700" cap="rnd">
              <a:noFill/>
              <a:prstDash val="solid"/>
              <a:round/>
            </a:ln>
            <a:effectLst>
              <a:outerShdw blurRad="254000" dist="127000" algn="ctr" rotWithShape="0">
                <a:schemeClr val="bg1">
                  <a:lumMod val="65000"/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354"/>
              <a:endParaRPr lang="zh-CN" altLang="en-US" sz="2000" b="1">
                <a:solidFill>
                  <a:schemeClr val="bg1"/>
                </a:solidFill>
              </a:endParaRPr>
            </a:p>
          </p:txBody>
        </p:sp>
        <p:grpSp>
          <p:nvGrpSpPr>
            <p:cNvPr id="84" name="组合 83">
              <a:extLst>
                <a:ext uri="{FF2B5EF4-FFF2-40B4-BE49-F238E27FC236}">
                  <a16:creationId xmlns:a16="http://schemas.microsoft.com/office/drawing/2014/main" id="{7972C441-38FE-4629-BAAB-175281763416}"/>
                </a:ext>
              </a:extLst>
            </p:cNvPr>
            <p:cNvGrpSpPr/>
            <p:nvPr/>
          </p:nvGrpSpPr>
          <p:grpSpPr>
            <a:xfrm>
              <a:off x="4637420" y="1707152"/>
              <a:ext cx="1997439" cy="4014895"/>
              <a:chOff x="4446920" y="1440452"/>
              <a:chExt cx="1997439" cy="4014895"/>
            </a:xfrm>
          </p:grpSpPr>
          <p:sp>
            <p:nvSpPr>
              <p:cNvPr id="12" name="矩形 11">
                <a:extLst>
                  <a:ext uri="{FF2B5EF4-FFF2-40B4-BE49-F238E27FC236}">
                    <a16:creationId xmlns:a16="http://schemas.microsoft.com/office/drawing/2014/main" id="{FEA392C8-628E-4F6A-8F75-ADA4D73D61B1}"/>
                  </a:ext>
                </a:extLst>
              </p:cNvPr>
              <p:cNvSpPr/>
              <p:nvPr/>
            </p:nvSpPr>
            <p:spPr>
              <a:xfrm>
                <a:off x="4446922" y="1681752"/>
                <a:ext cx="1997437" cy="2299071"/>
              </a:xfrm>
              <a:prstGeom prst="rect">
                <a:avLst/>
              </a:prstGeom>
              <a:blipFill rotWithShape="0">
                <a:blip r:embed="rId2"/>
                <a:stretch>
                  <a:fillRect l="-36540" r="-36540"/>
                </a:stretch>
              </a:blipFill>
              <a:ln w="38100">
                <a:noFill/>
                <a:round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文本框 12">
                <a:extLst>
                  <a:ext uri="{FF2B5EF4-FFF2-40B4-BE49-F238E27FC236}">
                    <a16:creationId xmlns:a16="http://schemas.microsoft.com/office/drawing/2014/main" id="{C4E4A340-AB2C-48A5-8EBA-1410650EBBA9}"/>
                  </a:ext>
                </a:extLst>
              </p:cNvPr>
              <p:cNvSpPr txBox="1"/>
              <p:nvPr/>
            </p:nvSpPr>
            <p:spPr>
              <a:xfrm>
                <a:off x="4446923" y="4497050"/>
                <a:ext cx="1997436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lIns="91440" tIns="45720" rIns="91440" bIns="45720" anchor="b" anchorCtr="0"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Pct val="25000"/>
                  <a:buFontTx/>
                  <a:buNone/>
                  <a:defRPr/>
                </a:pPr>
                <a:r>
                  <a:rPr kumimoji="0" lang="zh-CN" altLang="en-US" sz="1600" b="1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</a:rPr>
                  <a:t>规划每日学习任务</a:t>
                </a:r>
              </a:p>
            </p:txBody>
          </p:sp>
          <p:sp>
            <p:nvSpPr>
              <p:cNvPr id="14" name="矩形 13">
                <a:extLst>
                  <a:ext uri="{FF2B5EF4-FFF2-40B4-BE49-F238E27FC236}">
                    <a16:creationId xmlns:a16="http://schemas.microsoft.com/office/drawing/2014/main" id="{EA558A4A-752D-46EE-9819-B180CDEC1D88}"/>
                  </a:ext>
                </a:extLst>
              </p:cNvPr>
              <p:cNvSpPr/>
              <p:nvPr/>
            </p:nvSpPr>
            <p:spPr>
              <a:xfrm flipH="1">
                <a:off x="4446920" y="4929882"/>
                <a:ext cx="1997436" cy="525465"/>
              </a:xfrm>
              <a:prstGeom prst="rect">
                <a:avLst/>
              </a:prstGeom>
              <a:ln>
                <a:noFill/>
              </a:ln>
            </p:spPr>
            <p:txBody>
              <a:bodyPr wrap="square" lIns="91440" tIns="45720" rIns="91440" bIns="45720" anchor="t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3765" rtl="0" eaLnBrk="1" fontAlgn="auto" latinLnBrk="0" hangingPunct="1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Pct val="25000"/>
                  <a:buFontTx/>
                  <a:buNone/>
                  <a:defRPr/>
                </a:pPr>
                <a:r>
                  <a:rPr kumimoji="0" lang="zh-CN" altLang="en-US" sz="1200" b="0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</a:rPr>
                  <a:t>制定每日学习计划，实现学习进度可控</a:t>
                </a:r>
              </a:p>
            </p:txBody>
          </p:sp>
          <p:sp>
            <p:nvSpPr>
              <p:cNvPr id="15" name="矩形 14">
                <a:extLst>
                  <a:ext uri="{FF2B5EF4-FFF2-40B4-BE49-F238E27FC236}">
                    <a16:creationId xmlns:a16="http://schemas.microsoft.com/office/drawing/2014/main" id="{1CA32B5D-C6EE-4C90-AE5A-5FD3FB8507EE}"/>
                  </a:ext>
                </a:extLst>
              </p:cNvPr>
              <p:cNvSpPr/>
              <p:nvPr/>
            </p:nvSpPr>
            <p:spPr>
              <a:xfrm>
                <a:off x="4639713" y="1440452"/>
                <a:ext cx="114142" cy="492731"/>
              </a:xfrm>
              <a:prstGeom prst="rect">
                <a:avLst/>
              </a:prstGeom>
              <a:solidFill>
                <a:schemeClr val="accent6"/>
              </a:solidFill>
              <a:ln w="12700" cap="rnd">
                <a:noFill/>
                <a:prstDash val="solid"/>
                <a:round/>
              </a:ln>
              <a:effectLst>
                <a:outerShdw blurRad="254000" dist="127000" algn="ctr" rotWithShape="0">
                  <a:schemeClr val="accent6">
                    <a:alpha val="32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4354"/>
                <a:endParaRPr lang="zh-CN" altLang="en-US" sz="14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26" name="文本框 25">
                <a:extLst>
                  <a:ext uri="{FF2B5EF4-FFF2-40B4-BE49-F238E27FC236}">
                    <a16:creationId xmlns:a16="http://schemas.microsoft.com/office/drawing/2014/main" id="{BC40F9CC-F83D-4247-A414-9A31ACFF9D62}"/>
                  </a:ext>
                </a:extLst>
              </p:cNvPr>
              <p:cNvSpPr txBox="1"/>
              <p:nvPr/>
            </p:nvSpPr>
            <p:spPr>
              <a:xfrm>
                <a:off x="4446921" y="3439689"/>
                <a:ext cx="1158746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000" b="1">
                    <a:solidFill>
                      <a:schemeClr val="tx1">
                        <a:lumMod val="10000"/>
                        <a:lumOff val="90000"/>
                        <a:alpha val="40000"/>
                      </a:schemeClr>
                    </a:solidFill>
                  </a:rPr>
                  <a:t>01</a:t>
                </a:r>
                <a:endParaRPr lang="zh-CN" altLang="en-US" sz="6000" b="1">
                  <a:solidFill>
                    <a:schemeClr val="tx1">
                      <a:lumMod val="10000"/>
                      <a:lumOff val="90000"/>
                      <a:alpha val="40000"/>
                    </a:schemeClr>
                  </a:solidFill>
                </a:endParaRPr>
              </a:p>
            </p:txBody>
          </p:sp>
        </p:grpSp>
        <p:grpSp>
          <p:nvGrpSpPr>
            <p:cNvPr id="83" name="组合 82">
              <a:extLst>
                <a:ext uri="{FF2B5EF4-FFF2-40B4-BE49-F238E27FC236}">
                  <a16:creationId xmlns:a16="http://schemas.microsoft.com/office/drawing/2014/main" id="{EB74BB10-73D9-46CF-AB2E-37E315B3686E}"/>
                </a:ext>
              </a:extLst>
            </p:cNvPr>
            <p:cNvGrpSpPr/>
            <p:nvPr/>
          </p:nvGrpSpPr>
          <p:grpSpPr>
            <a:xfrm>
              <a:off x="7009505" y="1707152"/>
              <a:ext cx="1997439" cy="4227453"/>
              <a:chOff x="6939655" y="1440452"/>
              <a:chExt cx="1997439" cy="4227453"/>
            </a:xfrm>
          </p:grpSpPr>
          <p:sp>
            <p:nvSpPr>
              <p:cNvPr id="65" name="矩形 64">
                <a:extLst>
                  <a:ext uri="{FF2B5EF4-FFF2-40B4-BE49-F238E27FC236}">
                    <a16:creationId xmlns:a16="http://schemas.microsoft.com/office/drawing/2014/main" id="{27F523BC-EE31-431B-9D2B-7B358EFDACF0}"/>
                  </a:ext>
                </a:extLst>
              </p:cNvPr>
              <p:cNvSpPr/>
              <p:nvPr/>
            </p:nvSpPr>
            <p:spPr>
              <a:xfrm>
                <a:off x="6939657" y="1681752"/>
                <a:ext cx="1997437" cy="2299071"/>
              </a:xfrm>
              <a:prstGeom prst="rect">
                <a:avLst/>
              </a:prstGeom>
              <a:blipFill rotWithShape="0">
                <a:blip r:embed="rId3"/>
                <a:stretch>
                  <a:fillRect l="-36700" r="-36700"/>
                </a:stretch>
              </a:blipFill>
              <a:ln w="38100">
                <a:noFill/>
                <a:round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6" name="文本框 65">
                <a:extLst>
                  <a:ext uri="{FF2B5EF4-FFF2-40B4-BE49-F238E27FC236}">
                    <a16:creationId xmlns:a16="http://schemas.microsoft.com/office/drawing/2014/main" id="{9F0F1226-E702-46CF-96F7-D418C05CB65A}"/>
                  </a:ext>
                </a:extLst>
              </p:cNvPr>
              <p:cNvSpPr txBox="1"/>
              <p:nvPr/>
            </p:nvSpPr>
            <p:spPr>
              <a:xfrm>
                <a:off x="6939658" y="4497050"/>
                <a:ext cx="1997436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lIns="91440" tIns="45720" rIns="91440" bIns="45720" anchor="b" anchorCtr="0"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Pct val="25000"/>
                  <a:buFontTx/>
                  <a:buNone/>
                  <a:defRPr/>
                </a:pPr>
                <a:r>
                  <a:rPr kumimoji="0" lang="zh-CN" altLang="en-US" sz="1600" b="1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</a:rPr>
                  <a:t>建立学习优先级</a:t>
                </a:r>
              </a:p>
            </p:txBody>
          </p:sp>
          <p:sp>
            <p:nvSpPr>
              <p:cNvPr id="67" name="矩形 66">
                <a:extLst>
                  <a:ext uri="{FF2B5EF4-FFF2-40B4-BE49-F238E27FC236}">
                    <a16:creationId xmlns:a16="http://schemas.microsoft.com/office/drawing/2014/main" id="{10180787-6D5F-4B49-9305-C5394FD00FA8}"/>
                  </a:ext>
                </a:extLst>
              </p:cNvPr>
              <p:cNvSpPr/>
              <p:nvPr/>
            </p:nvSpPr>
            <p:spPr>
              <a:xfrm flipH="1">
                <a:off x="6939655" y="4929882"/>
                <a:ext cx="1997436" cy="738023"/>
              </a:xfrm>
              <a:prstGeom prst="rect">
                <a:avLst/>
              </a:prstGeom>
              <a:ln>
                <a:noFill/>
              </a:ln>
            </p:spPr>
            <p:txBody>
              <a:bodyPr wrap="square" lIns="91440" tIns="45720" rIns="91440" bIns="45720" anchor="t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3765" rtl="0" eaLnBrk="1" fontAlgn="auto" latinLnBrk="0" hangingPunct="1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Pct val="25000"/>
                  <a:buFontTx/>
                  <a:buNone/>
                  <a:defRPr/>
                </a:pPr>
                <a:r>
                  <a:rPr kumimoji="0" lang="zh-CN" altLang="en-US" sz="1200" b="0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</a:rPr>
                  <a:t>根据学科难易程度和重要性，设定学习优先级，合理分配时间</a:t>
                </a:r>
              </a:p>
            </p:txBody>
          </p:sp>
          <p:sp>
            <p:nvSpPr>
              <p:cNvPr id="20" name="矩形 19">
                <a:extLst>
                  <a:ext uri="{FF2B5EF4-FFF2-40B4-BE49-F238E27FC236}">
                    <a16:creationId xmlns:a16="http://schemas.microsoft.com/office/drawing/2014/main" id="{7275F682-14C1-4688-BE7B-73E426B329F7}"/>
                  </a:ext>
                </a:extLst>
              </p:cNvPr>
              <p:cNvSpPr/>
              <p:nvPr/>
            </p:nvSpPr>
            <p:spPr>
              <a:xfrm>
                <a:off x="7132448" y="1440452"/>
                <a:ext cx="114142" cy="492731"/>
              </a:xfrm>
              <a:prstGeom prst="rect">
                <a:avLst/>
              </a:prstGeom>
              <a:solidFill>
                <a:schemeClr val="accent5"/>
              </a:solidFill>
              <a:ln w="12700" cap="rnd">
                <a:noFill/>
                <a:prstDash val="solid"/>
                <a:round/>
              </a:ln>
              <a:effectLst>
                <a:outerShdw blurRad="254000" dist="127000" algn="ctr" rotWithShape="0">
                  <a:schemeClr val="accent5">
                    <a:alpha val="32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4354"/>
                <a:endParaRPr lang="zh-CN" altLang="en-US" sz="14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69" name="文本框 68">
                <a:extLst>
                  <a:ext uri="{FF2B5EF4-FFF2-40B4-BE49-F238E27FC236}">
                    <a16:creationId xmlns:a16="http://schemas.microsoft.com/office/drawing/2014/main" id="{AB637F03-6CAC-4AC7-B9AF-17D1D6A66B35}"/>
                  </a:ext>
                </a:extLst>
              </p:cNvPr>
              <p:cNvSpPr txBox="1"/>
              <p:nvPr/>
            </p:nvSpPr>
            <p:spPr>
              <a:xfrm>
                <a:off x="6939656" y="3439689"/>
                <a:ext cx="1158746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000" b="1">
                    <a:solidFill>
                      <a:schemeClr val="tx1">
                        <a:lumMod val="10000"/>
                        <a:lumOff val="90000"/>
                        <a:alpha val="40000"/>
                      </a:schemeClr>
                    </a:solidFill>
                  </a:rPr>
                  <a:t>02</a:t>
                </a:r>
                <a:endParaRPr lang="zh-CN" altLang="en-US" sz="6000" b="1">
                  <a:solidFill>
                    <a:schemeClr val="tx1">
                      <a:lumMod val="10000"/>
                      <a:lumOff val="90000"/>
                      <a:alpha val="40000"/>
                    </a:schemeClr>
                  </a:solidFill>
                </a:endParaRPr>
              </a:p>
            </p:txBody>
          </p:sp>
        </p:grpSp>
        <p:grpSp>
          <p:nvGrpSpPr>
            <p:cNvPr id="82" name="组合 81">
              <a:extLst>
                <a:ext uri="{FF2B5EF4-FFF2-40B4-BE49-F238E27FC236}">
                  <a16:creationId xmlns:a16="http://schemas.microsoft.com/office/drawing/2014/main" id="{185EAC6A-FD10-4731-A16A-B290FC5AF875}"/>
                </a:ext>
              </a:extLst>
            </p:cNvPr>
            <p:cNvGrpSpPr/>
            <p:nvPr/>
          </p:nvGrpSpPr>
          <p:grpSpPr>
            <a:xfrm>
              <a:off x="9381590" y="1707152"/>
              <a:ext cx="1997439" cy="4227453"/>
              <a:chOff x="9432390" y="1440452"/>
              <a:chExt cx="1997439" cy="4227453"/>
            </a:xfrm>
          </p:grpSpPr>
          <p:sp>
            <p:nvSpPr>
              <p:cNvPr id="71" name="矩形 70">
                <a:extLst>
                  <a:ext uri="{FF2B5EF4-FFF2-40B4-BE49-F238E27FC236}">
                    <a16:creationId xmlns:a16="http://schemas.microsoft.com/office/drawing/2014/main" id="{52E6F63E-17ED-491C-951C-85D7BF819890}"/>
                  </a:ext>
                </a:extLst>
              </p:cNvPr>
              <p:cNvSpPr/>
              <p:nvPr/>
            </p:nvSpPr>
            <p:spPr>
              <a:xfrm>
                <a:off x="9432392" y="1681752"/>
                <a:ext cx="1997437" cy="2299071"/>
              </a:xfrm>
              <a:prstGeom prst="rect">
                <a:avLst/>
              </a:prstGeom>
              <a:blipFill rotWithShape="0">
                <a:blip r:embed="rId4"/>
                <a:stretch>
                  <a:fillRect l="-79930" r="-79930"/>
                </a:stretch>
              </a:blipFill>
              <a:ln w="38100">
                <a:noFill/>
                <a:round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2" name="文本框 71">
                <a:extLst>
                  <a:ext uri="{FF2B5EF4-FFF2-40B4-BE49-F238E27FC236}">
                    <a16:creationId xmlns:a16="http://schemas.microsoft.com/office/drawing/2014/main" id="{0DBF3346-BF73-4243-88E2-D576F092E462}"/>
                  </a:ext>
                </a:extLst>
              </p:cNvPr>
              <p:cNvSpPr txBox="1"/>
              <p:nvPr/>
            </p:nvSpPr>
            <p:spPr>
              <a:xfrm>
                <a:off x="9432393" y="4497050"/>
                <a:ext cx="1997436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lIns="91440" tIns="45720" rIns="91440" bIns="45720" anchor="b" anchorCtr="0"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Pct val="25000"/>
                  <a:buFontTx/>
                  <a:buNone/>
                  <a:defRPr/>
                </a:pPr>
                <a:r>
                  <a:rPr kumimoji="0" lang="zh-CN" altLang="en-US" sz="1600" b="1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</a:rPr>
                  <a:t>追踪学习进展</a:t>
                </a:r>
              </a:p>
            </p:txBody>
          </p:sp>
          <p:sp>
            <p:nvSpPr>
              <p:cNvPr id="73" name="矩形 72">
                <a:extLst>
                  <a:ext uri="{FF2B5EF4-FFF2-40B4-BE49-F238E27FC236}">
                    <a16:creationId xmlns:a16="http://schemas.microsoft.com/office/drawing/2014/main" id="{80634F93-CE5D-4416-82FA-2812A5014B41}"/>
                  </a:ext>
                </a:extLst>
              </p:cNvPr>
              <p:cNvSpPr/>
              <p:nvPr/>
            </p:nvSpPr>
            <p:spPr>
              <a:xfrm flipH="1">
                <a:off x="9432390" y="4929882"/>
                <a:ext cx="1997436" cy="738023"/>
              </a:xfrm>
              <a:prstGeom prst="rect">
                <a:avLst/>
              </a:prstGeom>
              <a:ln>
                <a:noFill/>
              </a:ln>
            </p:spPr>
            <p:txBody>
              <a:bodyPr wrap="square" lIns="91440" tIns="45720" rIns="91440" bIns="45720" anchor="t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3765" rtl="0" eaLnBrk="1" fontAlgn="auto" latinLnBrk="0" hangingPunct="1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Pct val="25000"/>
                  <a:buFontTx/>
                  <a:buNone/>
                  <a:defRPr/>
                </a:pPr>
                <a:r>
                  <a:rPr kumimoji="0" lang="zh-CN" altLang="en-US" sz="1200" b="0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</a:rPr>
                  <a:t>通过学习计划表记录学习情况，及时发现并解决学习中的问题</a:t>
                </a:r>
              </a:p>
            </p:txBody>
          </p:sp>
          <p:sp>
            <p:nvSpPr>
              <p:cNvPr id="25" name="矩形 24">
                <a:extLst>
                  <a:ext uri="{FF2B5EF4-FFF2-40B4-BE49-F238E27FC236}">
                    <a16:creationId xmlns:a16="http://schemas.microsoft.com/office/drawing/2014/main" id="{622C89B9-A121-4616-B44E-2A08F7DFF3B6}"/>
                  </a:ext>
                </a:extLst>
              </p:cNvPr>
              <p:cNvSpPr/>
              <p:nvPr/>
            </p:nvSpPr>
            <p:spPr>
              <a:xfrm>
                <a:off x="9625183" y="1440452"/>
                <a:ext cx="114142" cy="492731"/>
              </a:xfrm>
              <a:prstGeom prst="rect">
                <a:avLst/>
              </a:prstGeom>
              <a:solidFill>
                <a:schemeClr val="accent2"/>
              </a:solidFill>
              <a:ln w="12700" cap="rnd">
                <a:noFill/>
                <a:prstDash val="solid"/>
                <a:round/>
              </a:ln>
              <a:effectLst>
                <a:outerShdw blurRad="254000" dist="127000" algn="ctr" rotWithShape="0">
                  <a:schemeClr val="accent2">
                    <a:alpha val="32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4354"/>
                <a:endParaRPr lang="zh-CN" altLang="en-US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75" name="文本框 74">
                <a:extLst>
                  <a:ext uri="{FF2B5EF4-FFF2-40B4-BE49-F238E27FC236}">
                    <a16:creationId xmlns:a16="http://schemas.microsoft.com/office/drawing/2014/main" id="{D34EFB95-5207-483E-AD65-BD26E7D652CB}"/>
                  </a:ext>
                </a:extLst>
              </p:cNvPr>
              <p:cNvSpPr txBox="1"/>
              <p:nvPr/>
            </p:nvSpPr>
            <p:spPr>
              <a:xfrm>
                <a:off x="9432391" y="3439689"/>
                <a:ext cx="1158746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000" b="1">
                    <a:solidFill>
                      <a:schemeClr val="tx1">
                        <a:lumMod val="10000"/>
                        <a:lumOff val="90000"/>
                        <a:alpha val="40000"/>
                      </a:schemeClr>
                    </a:solidFill>
                  </a:rPr>
                  <a:t>03</a:t>
                </a:r>
                <a:endParaRPr lang="zh-CN" altLang="en-US" sz="6000" b="1">
                  <a:solidFill>
                    <a:schemeClr val="tx1">
                      <a:lumMod val="10000"/>
                      <a:lumOff val="90000"/>
                      <a:alpha val="40000"/>
                    </a:schemeClr>
                  </a:solidFill>
                </a:endParaRPr>
              </a:p>
            </p:txBody>
          </p:sp>
        </p:grpSp>
        <p:sp>
          <p:nvSpPr>
            <p:cNvPr id="79" name="文本框 78">
              <a:extLst>
                <a:ext uri="{FF2B5EF4-FFF2-40B4-BE49-F238E27FC236}">
                  <a16:creationId xmlns:a16="http://schemas.microsoft.com/office/drawing/2014/main" id="{32E2DA9E-33EB-4E96-AD85-F37B60D3451A}"/>
                </a:ext>
              </a:extLst>
            </p:cNvPr>
            <p:cNvSpPr txBox="1"/>
            <p:nvPr/>
          </p:nvSpPr>
          <p:spPr>
            <a:xfrm>
              <a:off x="858863" y="1959899"/>
              <a:ext cx="2786038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91440" tIns="45720" rIns="91440" bIns="4572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Pct val="25000"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>
                  <a:solidFill>
                    <a:schemeClr val="tx1"/>
                  </a:solidFill>
                </a:rPr>
                <a:t>学习计划表的重要性</a:t>
              </a:r>
            </a:p>
          </p:txBody>
        </p:sp>
        <p:sp>
          <p:nvSpPr>
            <p:cNvPr id="80" name="矩形 79">
              <a:extLst>
                <a:ext uri="{FF2B5EF4-FFF2-40B4-BE49-F238E27FC236}">
                  <a16:creationId xmlns:a16="http://schemas.microsoft.com/office/drawing/2014/main" id="{0DC9AB16-ED03-4D9E-A3CF-801D2F73FDEC}"/>
                </a:ext>
              </a:extLst>
            </p:cNvPr>
            <p:cNvSpPr/>
            <p:nvPr/>
          </p:nvSpPr>
          <p:spPr>
            <a:xfrm flipH="1">
              <a:off x="858863" y="5196582"/>
              <a:ext cx="2786038" cy="525465"/>
            </a:xfrm>
            <a:prstGeom prst="rect">
              <a:avLst/>
            </a:prstGeom>
            <a:ln>
              <a:noFill/>
            </a:ln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3765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Pct val="25000"/>
                <a:buFontTx/>
                <a:buNone/>
                <a:defRPr/>
              </a:pPr>
              <a:r>
                <a:rPr kumimoji="0" lang="zh-CN" altLang="en-US" sz="1200" b="0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</a:rPr>
                <a:t>合理利用学习计划表可以帮助学生合理安排学习时间，提高学习效率。</a:t>
              </a:r>
            </a:p>
          </p:txBody>
        </p:sp>
      </p:grpSp>
      <p:sp>
        <p:nvSpPr>
          <p:cNvPr id="86" name="Title 85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利用学习计划表工具</a:t>
            </a:r>
          </a:p>
        </p:txBody>
      </p:sp>
    </p:spTree>
    <p:custDataLst>
      <p:tags r:id="rId5"/>
    </p:custDataLst>
    <p:extLst>
      <p:ext uri="{BB962C8B-B14F-4D97-AF65-F5344CB8AC3E}">
        <p14:creationId xmlns:p14="http://schemas.microsoft.com/office/powerpoint/2010/main" val="2560357563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95F80C75-09FD-6706-F192-DECA7CC78325}"/>
              </a:ext>
            </a:extLst>
          </p:cNvPr>
          <p:cNvGrpSpPr/>
          <p:nvPr/>
        </p:nvGrpSpPr>
        <p:grpSpPr>
          <a:xfrm>
            <a:off x="660401" y="1622742"/>
            <a:ext cx="9895949" cy="5235258"/>
            <a:chOff x="660401" y="1622742"/>
            <a:chExt cx="9895949" cy="523525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C5D1AED-E22D-521A-5456-F1D2616697F9}"/>
                </a:ext>
              </a:extLst>
            </p:cNvPr>
            <p:cNvSpPr/>
            <p:nvPr/>
          </p:nvSpPr>
          <p:spPr>
            <a:xfrm>
              <a:off x="660401" y="1622742"/>
              <a:ext cx="4777874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b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buSzPct val="25000"/>
              </a:pPr>
              <a:r>
                <a:rPr lang="zh-CN" altLang="en-US" sz="2400" b="1">
                  <a:solidFill>
                    <a:schemeClr val="tx1"/>
                  </a:solidFill>
                </a:rPr>
                <a:t>评估学习计划的效果</a:t>
              </a:r>
            </a:p>
          </p:txBody>
        </p:sp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2FB8E34E-157F-DB2F-B613-B2726E566585}"/>
                </a:ext>
              </a:extLst>
            </p:cNvPr>
            <p:cNvGrpSpPr/>
            <p:nvPr/>
          </p:nvGrpSpPr>
          <p:grpSpPr>
            <a:xfrm>
              <a:off x="1657876" y="2965184"/>
              <a:ext cx="8898474" cy="3892816"/>
              <a:chOff x="1657876" y="2965184"/>
              <a:chExt cx="8898474" cy="3892816"/>
            </a:xfrm>
          </p:grpSpPr>
          <p:grpSp>
            <p:nvGrpSpPr>
              <p:cNvPr id="129" name="Group 128">
                <a:extLst>
                  <a:ext uri="{FF2B5EF4-FFF2-40B4-BE49-F238E27FC236}">
                    <a16:creationId xmlns:a16="http://schemas.microsoft.com/office/drawing/2014/main" id="{03996928-D67C-2D50-8C9A-66BCCF354C22}"/>
                  </a:ext>
                </a:extLst>
              </p:cNvPr>
              <p:cNvGrpSpPr/>
              <p:nvPr/>
            </p:nvGrpSpPr>
            <p:grpSpPr>
              <a:xfrm>
                <a:off x="1657876" y="4159000"/>
                <a:ext cx="2182877" cy="2699000"/>
                <a:chOff x="2518530" y="4159000"/>
                <a:chExt cx="2182877" cy="2699000"/>
              </a:xfrm>
            </p:grpSpPr>
            <p:grpSp>
              <p:nvGrpSpPr>
                <p:cNvPr id="84" name="Group 83">
                  <a:extLst>
                    <a:ext uri="{FF2B5EF4-FFF2-40B4-BE49-F238E27FC236}">
                      <a16:creationId xmlns:a16="http://schemas.microsoft.com/office/drawing/2014/main" id="{B0E34821-DCF1-5AC2-C07D-F60E72CCE13D}"/>
                    </a:ext>
                  </a:extLst>
                </p:cNvPr>
                <p:cNvGrpSpPr/>
                <p:nvPr/>
              </p:nvGrpSpPr>
              <p:grpSpPr>
                <a:xfrm>
                  <a:off x="2518530" y="4159000"/>
                  <a:ext cx="540000" cy="2699000"/>
                  <a:chOff x="1465936" y="4159000"/>
                  <a:chExt cx="540000" cy="2699000"/>
                </a:xfrm>
              </p:grpSpPr>
              <p:cxnSp>
                <p:nvCxnSpPr>
                  <p:cNvPr id="25" name="Straight Connector 24">
                    <a:extLst>
                      <a:ext uri="{FF2B5EF4-FFF2-40B4-BE49-F238E27FC236}">
                        <a16:creationId xmlns:a16="http://schemas.microsoft.com/office/drawing/2014/main" id="{778BE339-9948-E879-CB8D-2D6D88309920}"/>
                      </a:ext>
                    </a:extLst>
                  </p:cNvPr>
                  <p:cNvCxnSpPr/>
                  <p:nvPr/>
                </p:nvCxnSpPr>
                <p:spPr>
                  <a:xfrm flipH="1">
                    <a:off x="1735936" y="4459697"/>
                    <a:ext cx="0" cy="2398303"/>
                  </a:xfrm>
                  <a:prstGeom prst="line">
                    <a:avLst/>
                  </a:prstGeom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76" name="Group 75">
                    <a:extLst>
                      <a:ext uri="{FF2B5EF4-FFF2-40B4-BE49-F238E27FC236}">
                        <a16:creationId xmlns:a16="http://schemas.microsoft.com/office/drawing/2014/main" id="{4270F004-212C-C24E-B2AE-962DC96B773D}"/>
                      </a:ext>
                    </a:extLst>
                  </p:cNvPr>
                  <p:cNvGrpSpPr/>
                  <p:nvPr/>
                </p:nvGrpSpPr>
                <p:grpSpPr>
                  <a:xfrm>
                    <a:off x="1465936" y="4159000"/>
                    <a:ext cx="540000" cy="540000"/>
                    <a:chOff x="8161012" y="5599496"/>
                    <a:chExt cx="540000" cy="540000"/>
                  </a:xfrm>
                </p:grpSpPr>
                <p:sp>
                  <p:nvSpPr>
                    <p:cNvPr id="77" name="TextBox 76">
                      <a:extLst>
                        <a:ext uri="{FF2B5EF4-FFF2-40B4-BE49-F238E27FC236}">
                          <a16:creationId xmlns:a16="http://schemas.microsoft.com/office/drawing/2014/main" id="{DF0ACC6D-3705-F69C-5054-4FE6B2A7AD40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8161012" y="5599496"/>
                      <a:ext cx="540000" cy="540000"/>
                    </a:xfrm>
                    <a:prstGeom prst="roundRect">
                      <a:avLst>
                        <a:gd name="adj" fmla="val 50000"/>
                      </a:avLst>
                    </a:prstGeom>
                    <a:solidFill>
                      <a:schemeClr val="accent1"/>
                    </a:solidFill>
                    <a:ln w="12700" cap="flat">
                      <a:noFill/>
                      <a:prstDash val="solid"/>
                      <a:miter/>
                    </a:ln>
                    <a:effectLst>
                      <a:outerShdw blurRad="127000" dist="63500" dir="2700000" algn="tl" rotWithShape="0">
                        <a:schemeClr val="accent1">
                          <a:alpha val="40000"/>
                        </a:schemeClr>
                      </a:outerShdw>
                    </a:effectLst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78" name="Freeform: Shape 77">
                      <a:extLst>
                        <a:ext uri="{FF2B5EF4-FFF2-40B4-BE49-F238E27FC236}">
                          <a16:creationId xmlns:a16="http://schemas.microsoft.com/office/drawing/2014/main" id="{217C2AFA-60C0-692F-82FA-9CC1D7061B0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303144" y="5729334"/>
                      <a:ext cx="255736" cy="280324"/>
                    </a:xfrm>
                    <a:custGeom>
                      <a:gdLst>
                        <a:gd name="connsiteX0" fmla="*/ 248770 w 495300"/>
                        <a:gd name="connsiteY0" fmla="*/ 621 h 542925"/>
                        <a:gd name="connsiteX1" fmla="*/ 496420 w 495300"/>
                        <a:gd name="connsiteY1" fmla="*/ 248271 h 542925"/>
                        <a:gd name="connsiteX2" fmla="*/ 324017 w 495300"/>
                        <a:gd name="connsiteY2" fmla="*/ 484491 h 542925"/>
                        <a:gd name="connsiteX3" fmla="*/ 346877 w 495300"/>
                        <a:gd name="connsiteY3" fmla="*/ 524496 h 542925"/>
                        <a:gd name="connsiteX4" fmla="*/ 420220 w 495300"/>
                        <a:gd name="connsiteY4" fmla="*/ 524496 h 542925"/>
                        <a:gd name="connsiteX5" fmla="*/ 420220 w 495300"/>
                        <a:gd name="connsiteY5" fmla="*/ 543546 h 542925"/>
                        <a:gd name="connsiteX6" fmla="*/ 77320 w 495300"/>
                        <a:gd name="connsiteY6" fmla="*/ 543546 h 542925"/>
                        <a:gd name="connsiteX7" fmla="*/ 77320 w 495300"/>
                        <a:gd name="connsiteY7" fmla="*/ 524496 h 542925"/>
                        <a:gd name="connsiteX8" fmla="*/ 150663 w 495300"/>
                        <a:gd name="connsiteY8" fmla="*/ 524496 h 542925"/>
                        <a:gd name="connsiteX9" fmla="*/ 173523 w 495300"/>
                        <a:gd name="connsiteY9" fmla="*/ 484491 h 542925"/>
                        <a:gd name="connsiteX10" fmla="*/ 1120 w 495300"/>
                        <a:gd name="connsiteY10" fmla="*/ 248271 h 542925"/>
                        <a:gd name="connsiteX11" fmla="*/ 248770 w 495300"/>
                        <a:gd name="connsiteY11" fmla="*/ 621 h 542925"/>
                        <a:gd name="connsiteX12" fmla="*/ 192573 w 495300"/>
                        <a:gd name="connsiteY12" fmla="*/ 489254 h 542925"/>
                        <a:gd name="connsiteX13" fmla="*/ 172570 w 495300"/>
                        <a:gd name="connsiteY13" fmla="*/ 524496 h 542925"/>
                        <a:gd name="connsiteX14" fmla="*/ 324970 w 495300"/>
                        <a:gd name="connsiteY14" fmla="*/ 524496 h 542925"/>
                        <a:gd name="connsiteX15" fmla="*/ 304967 w 495300"/>
                        <a:gd name="connsiteY15" fmla="*/ 489254 h 542925"/>
                        <a:gd name="connsiteX16" fmla="*/ 248770 w 495300"/>
                        <a:gd name="connsiteY16" fmla="*/ 495921 h 542925"/>
                        <a:gd name="connsiteX17" fmla="*/ 192573 w 495300"/>
                        <a:gd name="connsiteY17" fmla="*/ 489254 h 542925"/>
                        <a:gd name="connsiteX18" fmla="*/ 248770 w 495300"/>
                        <a:gd name="connsiteY18" fmla="*/ 143496 h 542925"/>
                        <a:gd name="connsiteX19" fmla="*/ 143995 w 495300"/>
                        <a:gd name="connsiteY19" fmla="*/ 248271 h 542925"/>
                        <a:gd name="connsiteX20" fmla="*/ 248770 w 495300"/>
                        <a:gd name="connsiteY20" fmla="*/ 353046 h 542925"/>
                        <a:gd name="connsiteX21" fmla="*/ 353545 w 495300"/>
                        <a:gd name="connsiteY21" fmla="*/ 248271 h 542925"/>
                        <a:gd name="connsiteX22" fmla="*/ 248770 w 495300"/>
                        <a:gd name="connsiteY22" fmla="*/ 143496 h 542925"/>
                        <a:gd name="connsiteX23" fmla="*/ 367833 w 495300"/>
                        <a:gd name="connsiteY23" fmla="*/ 114921 h 542925"/>
                        <a:gd name="connsiteX24" fmla="*/ 353545 w 495300"/>
                        <a:gd name="connsiteY24" fmla="*/ 129209 h 542925"/>
                        <a:gd name="connsiteX25" fmla="*/ 367833 w 495300"/>
                        <a:gd name="connsiteY25" fmla="*/ 143496 h 542925"/>
                        <a:gd name="connsiteX26" fmla="*/ 382120 w 495300"/>
                        <a:gd name="connsiteY26" fmla="*/ 129209 h 542925"/>
                        <a:gd name="connsiteX27" fmla="*/ 367833 w 495300"/>
                        <a:gd name="connsiteY27" fmla="*/ 114921 h 542925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</a:cxnLst>
                      <a:rect l="l" t="t" r="r" b="b"/>
                      <a:pathLst>
                        <a:path w="495300" h="542925">
                          <a:moveTo>
                            <a:pt x="248770" y="621"/>
                          </a:moveTo>
                          <a:cubicBezTo>
                            <a:pt x="385930" y="621"/>
                            <a:pt x="496420" y="111111"/>
                            <a:pt x="496420" y="248271"/>
                          </a:cubicBezTo>
                          <a:cubicBezTo>
                            <a:pt x="496420" y="358761"/>
                            <a:pt x="424030" y="452106"/>
                            <a:pt x="324017" y="484491"/>
                          </a:cubicBezTo>
                          <a:lnTo>
                            <a:pt x="346877" y="524496"/>
                          </a:lnTo>
                          <a:lnTo>
                            <a:pt x="420220" y="524496"/>
                          </a:lnTo>
                          <a:lnTo>
                            <a:pt x="420220" y="543546"/>
                          </a:lnTo>
                          <a:lnTo>
                            <a:pt x="77320" y="543546"/>
                          </a:lnTo>
                          <a:lnTo>
                            <a:pt x="77320" y="524496"/>
                          </a:lnTo>
                          <a:lnTo>
                            <a:pt x="150663" y="524496"/>
                          </a:lnTo>
                          <a:lnTo>
                            <a:pt x="173523" y="484491"/>
                          </a:lnTo>
                          <a:cubicBezTo>
                            <a:pt x="73510" y="453059"/>
                            <a:pt x="1120" y="358761"/>
                            <a:pt x="1120" y="248271"/>
                          </a:cubicBezTo>
                          <a:cubicBezTo>
                            <a:pt x="1120" y="111111"/>
                            <a:pt x="111610" y="621"/>
                            <a:pt x="248770" y="621"/>
                          </a:cubicBezTo>
                          <a:close/>
                          <a:moveTo>
                            <a:pt x="192573" y="489254"/>
                          </a:moveTo>
                          <a:lnTo>
                            <a:pt x="172570" y="524496"/>
                          </a:lnTo>
                          <a:lnTo>
                            <a:pt x="324970" y="524496"/>
                          </a:lnTo>
                          <a:lnTo>
                            <a:pt x="304967" y="489254"/>
                          </a:lnTo>
                          <a:cubicBezTo>
                            <a:pt x="286870" y="493064"/>
                            <a:pt x="267820" y="495921"/>
                            <a:pt x="248770" y="495921"/>
                          </a:cubicBezTo>
                          <a:cubicBezTo>
                            <a:pt x="229720" y="495921"/>
                            <a:pt x="210670" y="493064"/>
                            <a:pt x="192573" y="489254"/>
                          </a:cubicBezTo>
                          <a:close/>
                          <a:moveTo>
                            <a:pt x="248770" y="143496"/>
                          </a:moveTo>
                          <a:cubicBezTo>
                            <a:pt x="190667" y="143496"/>
                            <a:pt x="143995" y="190169"/>
                            <a:pt x="143995" y="248271"/>
                          </a:cubicBezTo>
                          <a:cubicBezTo>
                            <a:pt x="143995" y="306374"/>
                            <a:pt x="190667" y="353046"/>
                            <a:pt x="248770" y="353046"/>
                          </a:cubicBezTo>
                          <a:cubicBezTo>
                            <a:pt x="306873" y="353046"/>
                            <a:pt x="353545" y="306374"/>
                            <a:pt x="353545" y="248271"/>
                          </a:cubicBezTo>
                          <a:cubicBezTo>
                            <a:pt x="353545" y="190169"/>
                            <a:pt x="306873" y="143496"/>
                            <a:pt x="248770" y="143496"/>
                          </a:cubicBezTo>
                          <a:close/>
                          <a:moveTo>
                            <a:pt x="367833" y="114921"/>
                          </a:moveTo>
                          <a:cubicBezTo>
                            <a:pt x="360213" y="114921"/>
                            <a:pt x="353545" y="121589"/>
                            <a:pt x="353545" y="129209"/>
                          </a:cubicBezTo>
                          <a:cubicBezTo>
                            <a:pt x="353545" y="136829"/>
                            <a:pt x="360213" y="143496"/>
                            <a:pt x="367833" y="143496"/>
                          </a:cubicBezTo>
                          <a:cubicBezTo>
                            <a:pt x="375452" y="143496"/>
                            <a:pt x="382120" y="136829"/>
                            <a:pt x="382120" y="129209"/>
                          </a:cubicBezTo>
                          <a:cubicBezTo>
                            <a:pt x="382120" y="121589"/>
                            <a:pt x="375452" y="114921"/>
                            <a:pt x="367833" y="114921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116" name="Group 115">
                  <a:extLst>
                    <a:ext uri="{FF2B5EF4-FFF2-40B4-BE49-F238E27FC236}">
                      <a16:creationId xmlns:a16="http://schemas.microsoft.com/office/drawing/2014/main" id="{43ACF7CC-411F-03C2-1253-267EBB4A4349}"/>
                    </a:ext>
                  </a:extLst>
                </p:cNvPr>
                <p:cNvGrpSpPr/>
                <p:nvPr/>
              </p:nvGrpSpPr>
              <p:grpSpPr>
                <a:xfrm>
                  <a:off x="2934120" y="5019627"/>
                  <a:ext cx="1767287" cy="885457"/>
                  <a:chOff x="2934120" y="5019627"/>
                  <a:chExt cx="1767287" cy="885457"/>
                </a:xfrm>
              </p:grpSpPr>
              <p:sp>
                <p:nvSpPr>
                  <p:cNvPr id="112" name="TextBox 111">
                    <a:extLst>
                      <a:ext uri="{FF2B5EF4-FFF2-40B4-BE49-F238E27FC236}">
                        <a16:creationId xmlns:a16="http://schemas.microsoft.com/office/drawing/2014/main" id="{560DE107-288D-2734-3710-7AF98EC52021}"/>
                      </a:ext>
                    </a:extLst>
                  </p:cNvPr>
                  <p:cNvSpPr txBox="1"/>
                  <p:nvPr/>
                </p:nvSpPr>
                <p:spPr>
                  <a:xfrm>
                    <a:off x="2934120" y="5388661"/>
                    <a:ext cx="1767287" cy="516423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>
                        <a:solidFill>
                          <a:schemeClr val="tx1"/>
                        </a:solidFill>
                      </a:rPr>
                      <a:t>设定合理的学习目标和计划</a:t>
                    </a:r>
                  </a:p>
                </p:txBody>
              </p:sp>
              <p:sp>
                <p:nvSpPr>
                  <p:cNvPr id="113" name="TextBox 112">
                    <a:extLst>
                      <a:ext uri="{FF2B5EF4-FFF2-40B4-BE49-F238E27FC236}">
                        <a16:creationId xmlns:a16="http://schemas.microsoft.com/office/drawing/2014/main" id="{B92E00B0-2BDE-EF58-C3E0-D8DF632FA6D8}"/>
                      </a:ext>
                    </a:extLst>
                  </p:cNvPr>
                  <p:cNvSpPr txBox="1"/>
                  <p:nvPr/>
                </p:nvSpPr>
                <p:spPr>
                  <a:xfrm>
                    <a:off x="2934120" y="5019627"/>
                    <a:ext cx="1767287" cy="338554"/>
                  </a:xfrm>
                  <a:prstGeom prst="rect">
                    <a:avLst/>
                  </a:prstGeom>
                  <a:noFill/>
                </p:spPr>
                <p:txBody>
                  <a:bodyPr wrap="none" anchor="b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accent1"/>
                        </a:solidFill>
                      </a:rPr>
                      <a:t>制定学习计划</a:t>
                    </a:r>
                  </a:p>
                </p:txBody>
              </p:sp>
            </p:grpSp>
          </p:grpSp>
          <p:grpSp>
            <p:nvGrpSpPr>
              <p:cNvPr id="128" name="Group 127">
                <a:extLst>
                  <a:ext uri="{FF2B5EF4-FFF2-40B4-BE49-F238E27FC236}">
                    <a16:creationId xmlns:a16="http://schemas.microsoft.com/office/drawing/2014/main" id="{C340DA3F-E47A-245C-6CA0-A9A48890A4FD}"/>
                  </a:ext>
                </a:extLst>
              </p:cNvPr>
              <p:cNvGrpSpPr/>
              <p:nvPr/>
            </p:nvGrpSpPr>
            <p:grpSpPr>
              <a:xfrm>
                <a:off x="5000503" y="3522853"/>
                <a:ext cx="2178293" cy="3335147"/>
                <a:chOff x="4661675" y="3522853"/>
                <a:chExt cx="2178293" cy="3335147"/>
              </a:xfrm>
            </p:grpSpPr>
            <p:grpSp>
              <p:nvGrpSpPr>
                <p:cNvPr id="85" name="Group 84">
                  <a:extLst>
                    <a:ext uri="{FF2B5EF4-FFF2-40B4-BE49-F238E27FC236}">
                      <a16:creationId xmlns:a16="http://schemas.microsoft.com/office/drawing/2014/main" id="{6F9D0BA0-A45C-33B4-C232-A7C64BEEB6B4}"/>
                    </a:ext>
                  </a:extLst>
                </p:cNvPr>
                <p:cNvGrpSpPr/>
                <p:nvPr/>
              </p:nvGrpSpPr>
              <p:grpSpPr>
                <a:xfrm>
                  <a:off x="4661675" y="3522853"/>
                  <a:ext cx="540000" cy="3335147"/>
                  <a:chOff x="3258687" y="3522853"/>
                  <a:chExt cx="540000" cy="3335147"/>
                </a:xfrm>
              </p:grpSpPr>
              <p:cxnSp>
                <p:nvCxnSpPr>
                  <p:cNvPr id="32" name="Straight Connector 31">
                    <a:extLst>
                      <a:ext uri="{FF2B5EF4-FFF2-40B4-BE49-F238E27FC236}">
                        <a16:creationId xmlns:a16="http://schemas.microsoft.com/office/drawing/2014/main" id="{659DEBAF-9FF2-9B3A-DD5B-97B201ABC787}"/>
                      </a:ext>
                    </a:extLst>
                  </p:cNvPr>
                  <p:cNvCxnSpPr/>
                  <p:nvPr/>
                </p:nvCxnSpPr>
                <p:spPr>
                  <a:xfrm flipH="1">
                    <a:off x="3528687" y="3792853"/>
                    <a:ext cx="0" cy="3065147"/>
                  </a:xfrm>
                  <a:prstGeom prst="line">
                    <a:avLst/>
                  </a:prstGeom>
                  <a:ln>
                    <a:solidFill>
                      <a:schemeClr val="accent2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67" name="Group 66">
                    <a:extLst>
                      <a:ext uri="{FF2B5EF4-FFF2-40B4-BE49-F238E27FC236}">
                        <a16:creationId xmlns:a16="http://schemas.microsoft.com/office/drawing/2014/main" id="{FFF5B6C8-0AB6-950A-7516-99CE3B72EE16}"/>
                      </a:ext>
                    </a:extLst>
                  </p:cNvPr>
                  <p:cNvGrpSpPr/>
                  <p:nvPr/>
                </p:nvGrpSpPr>
                <p:grpSpPr>
                  <a:xfrm>
                    <a:off x="3258687" y="3522853"/>
                    <a:ext cx="540000" cy="540000"/>
                    <a:chOff x="3708127" y="5599496"/>
                    <a:chExt cx="540000" cy="540000"/>
                  </a:xfrm>
                </p:grpSpPr>
                <p:sp>
                  <p:nvSpPr>
                    <p:cNvPr id="68" name="TextBox 67">
                      <a:extLst>
                        <a:ext uri="{FF2B5EF4-FFF2-40B4-BE49-F238E27FC236}">
                          <a16:creationId xmlns:a16="http://schemas.microsoft.com/office/drawing/2014/main" id="{BA0D754C-A233-5D42-1116-034E5884B401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3708127" y="5599496"/>
                      <a:ext cx="540000" cy="540000"/>
                    </a:xfrm>
                    <a:prstGeom prst="roundRect">
                      <a:avLst>
                        <a:gd name="adj" fmla="val 50000"/>
                      </a:avLst>
                    </a:prstGeom>
                    <a:solidFill>
                      <a:schemeClr val="accent2"/>
                    </a:solidFill>
                    <a:ln w="12700" cap="flat">
                      <a:noFill/>
                      <a:prstDash val="solid"/>
                      <a:miter/>
                    </a:ln>
                    <a:effectLst>
                      <a:outerShdw blurRad="127000" dist="63500" dir="2700000" algn="tl" rotWithShape="0">
                        <a:schemeClr val="accent2">
                          <a:alpha val="40000"/>
                        </a:schemeClr>
                      </a:outerShdw>
                    </a:effectLst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69" name="Freeform: Shape 68">
                      <a:extLst>
                        <a:ext uri="{FF2B5EF4-FFF2-40B4-BE49-F238E27FC236}">
                          <a16:creationId xmlns:a16="http://schemas.microsoft.com/office/drawing/2014/main" id="{B441F3DB-0310-FDEA-569A-9181829F4E0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850260" y="5734252"/>
                      <a:ext cx="255734" cy="270488"/>
                    </a:xfrm>
                    <a:custGeom>
                      <a:gdLst>
                        <a:gd name="connsiteX0" fmla="*/ 371955 w 495300"/>
                        <a:gd name="connsiteY0" fmla="*/ 621 h 523875"/>
                        <a:gd name="connsiteX1" fmla="*/ 400530 w 495300"/>
                        <a:gd name="connsiteY1" fmla="*/ 29196 h 523875"/>
                        <a:gd name="connsiteX2" fmla="*/ 400530 w 495300"/>
                        <a:gd name="connsiteY2" fmla="*/ 133971 h 523875"/>
                        <a:gd name="connsiteX3" fmla="*/ 371955 w 495300"/>
                        <a:gd name="connsiteY3" fmla="*/ 162546 h 523875"/>
                        <a:gd name="connsiteX4" fmla="*/ 257655 w 495300"/>
                        <a:gd name="connsiteY4" fmla="*/ 162546 h 523875"/>
                        <a:gd name="connsiteX5" fmla="*/ 257655 w 495300"/>
                        <a:gd name="connsiteY5" fmla="*/ 286371 h 523875"/>
                        <a:gd name="connsiteX6" fmla="*/ 419580 w 495300"/>
                        <a:gd name="connsiteY6" fmla="*/ 286371 h 523875"/>
                        <a:gd name="connsiteX7" fmla="*/ 457680 w 495300"/>
                        <a:gd name="connsiteY7" fmla="*/ 322566 h 523875"/>
                        <a:gd name="connsiteX8" fmla="*/ 457680 w 495300"/>
                        <a:gd name="connsiteY8" fmla="*/ 324471 h 523875"/>
                        <a:gd name="connsiteX9" fmla="*/ 457680 w 495300"/>
                        <a:gd name="connsiteY9" fmla="*/ 429246 h 523875"/>
                        <a:gd name="connsiteX10" fmla="*/ 476730 w 495300"/>
                        <a:gd name="connsiteY10" fmla="*/ 429246 h 523875"/>
                        <a:gd name="connsiteX11" fmla="*/ 495780 w 495300"/>
                        <a:gd name="connsiteY11" fmla="*/ 448296 h 523875"/>
                        <a:gd name="connsiteX12" fmla="*/ 495780 w 495300"/>
                        <a:gd name="connsiteY12" fmla="*/ 505446 h 523875"/>
                        <a:gd name="connsiteX13" fmla="*/ 476730 w 495300"/>
                        <a:gd name="connsiteY13" fmla="*/ 524496 h 523875"/>
                        <a:gd name="connsiteX14" fmla="*/ 419580 w 495300"/>
                        <a:gd name="connsiteY14" fmla="*/ 524496 h 523875"/>
                        <a:gd name="connsiteX15" fmla="*/ 400530 w 495300"/>
                        <a:gd name="connsiteY15" fmla="*/ 505446 h 523875"/>
                        <a:gd name="connsiteX16" fmla="*/ 400530 w 495300"/>
                        <a:gd name="connsiteY16" fmla="*/ 448296 h 523875"/>
                        <a:gd name="connsiteX17" fmla="*/ 419580 w 495300"/>
                        <a:gd name="connsiteY17" fmla="*/ 429246 h 523875"/>
                        <a:gd name="connsiteX18" fmla="*/ 438630 w 495300"/>
                        <a:gd name="connsiteY18" fmla="*/ 429246 h 523875"/>
                        <a:gd name="connsiteX19" fmla="*/ 438630 w 495300"/>
                        <a:gd name="connsiteY19" fmla="*/ 324471 h 523875"/>
                        <a:gd name="connsiteX20" fmla="*/ 420533 w 495300"/>
                        <a:gd name="connsiteY20" fmla="*/ 305421 h 523875"/>
                        <a:gd name="connsiteX21" fmla="*/ 419580 w 495300"/>
                        <a:gd name="connsiteY21" fmla="*/ 305421 h 523875"/>
                        <a:gd name="connsiteX22" fmla="*/ 257655 w 495300"/>
                        <a:gd name="connsiteY22" fmla="*/ 305421 h 523875"/>
                        <a:gd name="connsiteX23" fmla="*/ 257655 w 495300"/>
                        <a:gd name="connsiteY23" fmla="*/ 429246 h 523875"/>
                        <a:gd name="connsiteX24" fmla="*/ 276705 w 495300"/>
                        <a:gd name="connsiteY24" fmla="*/ 429246 h 523875"/>
                        <a:gd name="connsiteX25" fmla="*/ 295755 w 495300"/>
                        <a:gd name="connsiteY25" fmla="*/ 448296 h 523875"/>
                        <a:gd name="connsiteX26" fmla="*/ 295755 w 495300"/>
                        <a:gd name="connsiteY26" fmla="*/ 505446 h 523875"/>
                        <a:gd name="connsiteX27" fmla="*/ 276705 w 495300"/>
                        <a:gd name="connsiteY27" fmla="*/ 524496 h 523875"/>
                        <a:gd name="connsiteX28" fmla="*/ 219555 w 495300"/>
                        <a:gd name="connsiteY28" fmla="*/ 524496 h 523875"/>
                        <a:gd name="connsiteX29" fmla="*/ 200505 w 495300"/>
                        <a:gd name="connsiteY29" fmla="*/ 505446 h 523875"/>
                        <a:gd name="connsiteX30" fmla="*/ 200505 w 495300"/>
                        <a:gd name="connsiteY30" fmla="*/ 448296 h 523875"/>
                        <a:gd name="connsiteX31" fmla="*/ 219555 w 495300"/>
                        <a:gd name="connsiteY31" fmla="*/ 429246 h 523875"/>
                        <a:gd name="connsiteX32" fmla="*/ 238605 w 495300"/>
                        <a:gd name="connsiteY32" fmla="*/ 429246 h 523875"/>
                        <a:gd name="connsiteX33" fmla="*/ 238605 w 495300"/>
                        <a:gd name="connsiteY33" fmla="*/ 305421 h 523875"/>
                        <a:gd name="connsiteX34" fmla="*/ 76680 w 495300"/>
                        <a:gd name="connsiteY34" fmla="*/ 305421 h 523875"/>
                        <a:gd name="connsiteX35" fmla="*/ 57630 w 495300"/>
                        <a:gd name="connsiteY35" fmla="*/ 323519 h 523875"/>
                        <a:gd name="connsiteX36" fmla="*/ 57630 w 495300"/>
                        <a:gd name="connsiteY36" fmla="*/ 324471 h 523875"/>
                        <a:gd name="connsiteX37" fmla="*/ 57630 w 495300"/>
                        <a:gd name="connsiteY37" fmla="*/ 429246 h 523875"/>
                        <a:gd name="connsiteX38" fmla="*/ 76680 w 495300"/>
                        <a:gd name="connsiteY38" fmla="*/ 429246 h 523875"/>
                        <a:gd name="connsiteX39" fmla="*/ 95730 w 495300"/>
                        <a:gd name="connsiteY39" fmla="*/ 448296 h 523875"/>
                        <a:gd name="connsiteX40" fmla="*/ 95730 w 495300"/>
                        <a:gd name="connsiteY40" fmla="*/ 505446 h 523875"/>
                        <a:gd name="connsiteX41" fmla="*/ 76680 w 495300"/>
                        <a:gd name="connsiteY41" fmla="*/ 524496 h 523875"/>
                        <a:gd name="connsiteX42" fmla="*/ 19530 w 495300"/>
                        <a:gd name="connsiteY42" fmla="*/ 524496 h 523875"/>
                        <a:gd name="connsiteX43" fmla="*/ 480 w 495300"/>
                        <a:gd name="connsiteY43" fmla="*/ 505446 h 523875"/>
                        <a:gd name="connsiteX44" fmla="*/ 480 w 495300"/>
                        <a:gd name="connsiteY44" fmla="*/ 448296 h 523875"/>
                        <a:gd name="connsiteX45" fmla="*/ 19530 w 495300"/>
                        <a:gd name="connsiteY45" fmla="*/ 429246 h 523875"/>
                        <a:gd name="connsiteX46" fmla="*/ 38580 w 495300"/>
                        <a:gd name="connsiteY46" fmla="*/ 429246 h 523875"/>
                        <a:gd name="connsiteX47" fmla="*/ 38580 w 495300"/>
                        <a:gd name="connsiteY47" fmla="*/ 324471 h 523875"/>
                        <a:gd name="connsiteX48" fmla="*/ 74775 w 495300"/>
                        <a:gd name="connsiteY48" fmla="*/ 286371 h 523875"/>
                        <a:gd name="connsiteX49" fmla="*/ 76680 w 495300"/>
                        <a:gd name="connsiteY49" fmla="*/ 286371 h 523875"/>
                        <a:gd name="connsiteX50" fmla="*/ 238605 w 495300"/>
                        <a:gd name="connsiteY50" fmla="*/ 286371 h 523875"/>
                        <a:gd name="connsiteX51" fmla="*/ 238605 w 495300"/>
                        <a:gd name="connsiteY51" fmla="*/ 162546 h 523875"/>
                        <a:gd name="connsiteX52" fmla="*/ 124305 w 495300"/>
                        <a:gd name="connsiteY52" fmla="*/ 162546 h 523875"/>
                        <a:gd name="connsiteX53" fmla="*/ 95730 w 495300"/>
                        <a:gd name="connsiteY53" fmla="*/ 133971 h 523875"/>
                        <a:gd name="connsiteX54" fmla="*/ 95730 w 495300"/>
                        <a:gd name="connsiteY54" fmla="*/ 29196 h 523875"/>
                        <a:gd name="connsiteX55" fmla="*/ 124305 w 495300"/>
                        <a:gd name="connsiteY55" fmla="*/ 621 h 523875"/>
                        <a:gd name="connsiteX56" fmla="*/ 371955 w 495300"/>
                        <a:gd name="connsiteY56" fmla="*/ 621 h 523875"/>
                        <a:gd name="connsiteX57" fmla="*/ 148118 w 495300"/>
                        <a:gd name="connsiteY57" fmla="*/ 95871 h 523875"/>
                        <a:gd name="connsiteX58" fmla="*/ 133830 w 495300"/>
                        <a:gd name="connsiteY58" fmla="*/ 110159 h 523875"/>
                        <a:gd name="connsiteX59" fmla="*/ 148118 w 495300"/>
                        <a:gd name="connsiteY59" fmla="*/ 124446 h 523875"/>
                        <a:gd name="connsiteX60" fmla="*/ 162405 w 495300"/>
                        <a:gd name="connsiteY60" fmla="*/ 110159 h 523875"/>
                        <a:gd name="connsiteX61" fmla="*/ 148118 w 495300"/>
                        <a:gd name="connsiteY61" fmla="*/ 95871 h 523875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</a:cxnLst>
                      <a:rect l="l" t="t" r="r" b="b"/>
                      <a:pathLst>
                        <a:path w="495300" h="523875">
                          <a:moveTo>
                            <a:pt x="371955" y="621"/>
                          </a:moveTo>
                          <a:cubicBezTo>
                            <a:pt x="388148" y="621"/>
                            <a:pt x="400530" y="13004"/>
                            <a:pt x="400530" y="29196"/>
                          </a:cubicBezTo>
                          <a:lnTo>
                            <a:pt x="400530" y="133971"/>
                          </a:lnTo>
                          <a:cubicBezTo>
                            <a:pt x="400530" y="150164"/>
                            <a:pt x="388148" y="162546"/>
                            <a:pt x="371955" y="162546"/>
                          </a:cubicBezTo>
                          <a:lnTo>
                            <a:pt x="257655" y="162546"/>
                          </a:lnTo>
                          <a:lnTo>
                            <a:pt x="257655" y="286371"/>
                          </a:lnTo>
                          <a:lnTo>
                            <a:pt x="419580" y="286371"/>
                          </a:lnTo>
                          <a:cubicBezTo>
                            <a:pt x="439583" y="286371"/>
                            <a:pt x="456727" y="302564"/>
                            <a:pt x="457680" y="322566"/>
                          </a:cubicBezTo>
                          <a:lnTo>
                            <a:pt x="457680" y="324471"/>
                          </a:lnTo>
                          <a:lnTo>
                            <a:pt x="457680" y="429246"/>
                          </a:lnTo>
                          <a:lnTo>
                            <a:pt x="476730" y="429246"/>
                          </a:lnTo>
                          <a:cubicBezTo>
                            <a:pt x="487208" y="429246"/>
                            <a:pt x="495780" y="437819"/>
                            <a:pt x="495780" y="448296"/>
                          </a:cubicBezTo>
                          <a:lnTo>
                            <a:pt x="495780" y="505446"/>
                          </a:lnTo>
                          <a:cubicBezTo>
                            <a:pt x="495780" y="515924"/>
                            <a:pt x="487208" y="524496"/>
                            <a:pt x="476730" y="524496"/>
                          </a:cubicBezTo>
                          <a:lnTo>
                            <a:pt x="419580" y="524496"/>
                          </a:lnTo>
                          <a:cubicBezTo>
                            <a:pt x="409102" y="524496"/>
                            <a:pt x="400530" y="515924"/>
                            <a:pt x="400530" y="505446"/>
                          </a:cubicBezTo>
                          <a:lnTo>
                            <a:pt x="400530" y="448296"/>
                          </a:lnTo>
                          <a:cubicBezTo>
                            <a:pt x="400530" y="437819"/>
                            <a:pt x="409102" y="429246"/>
                            <a:pt x="419580" y="429246"/>
                          </a:cubicBezTo>
                          <a:lnTo>
                            <a:pt x="438630" y="429246"/>
                          </a:lnTo>
                          <a:lnTo>
                            <a:pt x="438630" y="324471"/>
                          </a:lnTo>
                          <a:cubicBezTo>
                            <a:pt x="438630" y="313994"/>
                            <a:pt x="431010" y="306374"/>
                            <a:pt x="420533" y="305421"/>
                          </a:cubicBezTo>
                          <a:lnTo>
                            <a:pt x="419580" y="305421"/>
                          </a:lnTo>
                          <a:lnTo>
                            <a:pt x="257655" y="305421"/>
                          </a:lnTo>
                          <a:lnTo>
                            <a:pt x="257655" y="429246"/>
                          </a:lnTo>
                          <a:lnTo>
                            <a:pt x="276705" y="429246"/>
                          </a:lnTo>
                          <a:cubicBezTo>
                            <a:pt x="287183" y="429246"/>
                            <a:pt x="295755" y="437819"/>
                            <a:pt x="295755" y="448296"/>
                          </a:cubicBezTo>
                          <a:lnTo>
                            <a:pt x="295755" y="505446"/>
                          </a:lnTo>
                          <a:cubicBezTo>
                            <a:pt x="295755" y="515924"/>
                            <a:pt x="287183" y="524496"/>
                            <a:pt x="276705" y="524496"/>
                          </a:cubicBezTo>
                          <a:lnTo>
                            <a:pt x="219555" y="524496"/>
                          </a:lnTo>
                          <a:cubicBezTo>
                            <a:pt x="209077" y="524496"/>
                            <a:pt x="200505" y="515924"/>
                            <a:pt x="200505" y="505446"/>
                          </a:cubicBezTo>
                          <a:lnTo>
                            <a:pt x="200505" y="448296"/>
                          </a:lnTo>
                          <a:cubicBezTo>
                            <a:pt x="200505" y="437819"/>
                            <a:pt x="209077" y="429246"/>
                            <a:pt x="219555" y="429246"/>
                          </a:cubicBezTo>
                          <a:lnTo>
                            <a:pt x="238605" y="429246"/>
                          </a:lnTo>
                          <a:lnTo>
                            <a:pt x="238605" y="305421"/>
                          </a:lnTo>
                          <a:lnTo>
                            <a:pt x="76680" y="305421"/>
                          </a:lnTo>
                          <a:cubicBezTo>
                            <a:pt x="66202" y="305421"/>
                            <a:pt x="58583" y="313041"/>
                            <a:pt x="57630" y="323519"/>
                          </a:cubicBezTo>
                          <a:lnTo>
                            <a:pt x="57630" y="324471"/>
                          </a:lnTo>
                          <a:lnTo>
                            <a:pt x="57630" y="429246"/>
                          </a:lnTo>
                          <a:lnTo>
                            <a:pt x="76680" y="429246"/>
                          </a:lnTo>
                          <a:cubicBezTo>
                            <a:pt x="87158" y="429246"/>
                            <a:pt x="95730" y="437819"/>
                            <a:pt x="95730" y="448296"/>
                          </a:cubicBezTo>
                          <a:lnTo>
                            <a:pt x="95730" y="505446"/>
                          </a:lnTo>
                          <a:cubicBezTo>
                            <a:pt x="95730" y="515924"/>
                            <a:pt x="87158" y="524496"/>
                            <a:pt x="76680" y="524496"/>
                          </a:cubicBezTo>
                          <a:lnTo>
                            <a:pt x="19530" y="524496"/>
                          </a:lnTo>
                          <a:cubicBezTo>
                            <a:pt x="9052" y="524496"/>
                            <a:pt x="480" y="515924"/>
                            <a:pt x="480" y="505446"/>
                          </a:cubicBezTo>
                          <a:lnTo>
                            <a:pt x="480" y="448296"/>
                          </a:lnTo>
                          <a:cubicBezTo>
                            <a:pt x="480" y="437819"/>
                            <a:pt x="9052" y="429246"/>
                            <a:pt x="19530" y="429246"/>
                          </a:cubicBezTo>
                          <a:lnTo>
                            <a:pt x="38580" y="429246"/>
                          </a:lnTo>
                          <a:lnTo>
                            <a:pt x="38580" y="324471"/>
                          </a:lnTo>
                          <a:cubicBezTo>
                            <a:pt x="38580" y="304469"/>
                            <a:pt x="54773" y="287324"/>
                            <a:pt x="74775" y="286371"/>
                          </a:cubicBezTo>
                          <a:lnTo>
                            <a:pt x="76680" y="286371"/>
                          </a:lnTo>
                          <a:lnTo>
                            <a:pt x="238605" y="286371"/>
                          </a:lnTo>
                          <a:lnTo>
                            <a:pt x="238605" y="162546"/>
                          </a:lnTo>
                          <a:lnTo>
                            <a:pt x="124305" y="162546"/>
                          </a:lnTo>
                          <a:cubicBezTo>
                            <a:pt x="108112" y="162546"/>
                            <a:pt x="95730" y="150164"/>
                            <a:pt x="95730" y="133971"/>
                          </a:cubicBezTo>
                          <a:lnTo>
                            <a:pt x="95730" y="29196"/>
                          </a:lnTo>
                          <a:cubicBezTo>
                            <a:pt x="95730" y="13004"/>
                            <a:pt x="108112" y="621"/>
                            <a:pt x="124305" y="621"/>
                          </a:cubicBezTo>
                          <a:lnTo>
                            <a:pt x="371955" y="621"/>
                          </a:lnTo>
                          <a:close/>
                          <a:moveTo>
                            <a:pt x="148118" y="95871"/>
                          </a:moveTo>
                          <a:cubicBezTo>
                            <a:pt x="140498" y="95871"/>
                            <a:pt x="133830" y="102539"/>
                            <a:pt x="133830" y="110159"/>
                          </a:cubicBezTo>
                          <a:cubicBezTo>
                            <a:pt x="133830" y="117779"/>
                            <a:pt x="140498" y="124446"/>
                            <a:pt x="148118" y="124446"/>
                          </a:cubicBezTo>
                          <a:cubicBezTo>
                            <a:pt x="155737" y="124446"/>
                            <a:pt x="162405" y="117779"/>
                            <a:pt x="162405" y="110159"/>
                          </a:cubicBezTo>
                          <a:cubicBezTo>
                            <a:pt x="162405" y="102539"/>
                            <a:pt x="155737" y="95871"/>
                            <a:pt x="148118" y="95871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117" name="Group 116">
                  <a:extLst>
                    <a:ext uri="{FF2B5EF4-FFF2-40B4-BE49-F238E27FC236}">
                      <a16:creationId xmlns:a16="http://schemas.microsoft.com/office/drawing/2014/main" id="{C0C7BC8E-82F7-D5D8-7472-E310E28E93C3}"/>
                    </a:ext>
                  </a:extLst>
                </p:cNvPr>
                <p:cNvGrpSpPr/>
                <p:nvPr/>
              </p:nvGrpSpPr>
              <p:grpSpPr>
                <a:xfrm>
                  <a:off x="5072681" y="4459697"/>
                  <a:ext cx="1767287" cy="885457"/>
                  <a:chOff x="2934120" y="5019627"/>
                  <a:chExt cx="1767287" cy="885457"/>
                </a:xfrm>
              </p:grpSpPr>
              <p:sp>
                <p:nvSpPr>
                  <p:cNvPr id="118" name="TextBox 117">
                    <a:extLst>
                      <a:ext uri="{FF2B5EF4-FFF2-40B4-BE49-F238E27FC236}">
                        <a16:creationId xmlns:a16="http://schemas.microsoft.com/office/drawing/2014/main" id="{2FBF8B92-1000-2B55-27EF-AB8F0397F460}"/>
                      </a:ext>
                    </a:extLst>
                  </p:cNvPr>
                  <p:cNvSpPr txBox="1"/>
                  <p:nvPr/>
                </p:nvSpPr>
                <p:spPr>
                  <a:xfrm>
                    <a:off x="2934120" y="5388661"/>
                    <a:ext cx="1767287" cy="516423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>
                        <a:solidFill>
                          <a:schemeClr val="tx1"/>
                        </a:solidFill>
                      </a:rPr>
                      <a:t>按计划学习并记录学习进度</a:t>
                    </a:r>
                  </a:p>
                </p:txBody>
              </p:sp>
              <p:sp>
                <p:nvSpPr>
                  <p:cNvPr id="119" name="TextBox 118">
                    <a:extLst>
                      <a:ext uri="{FF2B5EF4-FFF2-40B4-BE49-F238E27FC236}">
                        <a16:creationId xmlns:a16="http://schemas.microsoft.com/office/drawing/2014/main" id="{E7E6DCD2-228E-8EFB-592E-9348C40D5C69}"/>
                      </a:ext>
                    </a:extLst>
                  </p:cNvPr>
                  <p:cNvSpPr txBox="1"/>
                  <p:nvPr/>
                </p:nvSpPr>
                <p:spPr>
                  <a:xfrm>
                    <a:off x="2934120" y="5019627"/>
                    <a:ext cx="1767287" cy="338554"/>
                  </a:xfrm>
                  <a:prstGeom prst="rect">
                    <a:avLst/>
                  </a:prstGeom>
                  <a:noFill/>
                </p:spPr>
                <p:txBody>
                  <a:bodyPr wrap="none" anchor="b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accent2"/>
                        </a:solidFill>
                      </a:rPr>
                      <a:t>执行学习计划</a:t>
                    </a:r>
                  </a:p>
                </p:txBody>
              </p:sp>
            </p:grpSp>
          </p:grpSp>
          <p:grpSp>
            <p:nvGrpSpPr>
              <p:cNvPr id="127" name="Group 126">
                <a:extLst>
                  <a:ext uri="{FF2B5EF4-FFF2-40B4-BE49-F238E27FC236}">
                    <a16:creationId xmlns:a16="http://schemas.microsoft.com/office/drawing/2014/main" id="{D5D638D8-67F8-59AE-FB32-8190AA67A9EA}"/>
                  </a:ext>
                </a:extLst>
              </p:cNvPr>
              <p:cNvGrpSpPr/>
              <p:nvPr/>
            </p:nvGrpSpPr>
            <p:grpSpPr>
              <a:xfrm>
                <a:off x="8364734" y="2965184"/>
                <a:ext cx="2191616" cy="3892816"/>
                <a:chOff x="6874259" y="2965184"/>
                <a:chExt cx="2191616" cy="3892816"/>
              </a:xfrm>
            </p:grpSpPr>
            <p:grpSp>
              <p:nvGrpSpPr>
                <p:cNvPr id="87" name="Group 86">
                  <a:extLst>
                    <a:ext uri="{FF2B5EF4-FFF2-40B4-BE49-F238E27FC236}">
                      <a16:creationId xmlns:a16="http://schemas.microsoft.com/office/drawing/2014/main" id="{5C521556-9D77-59CD-7CCD-F076DD65FF86}"/>
                    </a:ext>
                  </a:extLst>
                </p:cNvPr>
                <p:cNvGrpSpPr/>
                <p:nvPr/>
              </p:nvGrpSpPr>
              <p:grpSpPr>
                <a:xfrm>
                  <a:off x="6874259" y="2965184"/>
                  <a:ext cx="540000" cy="3892816"/>
                  <a:chOff x="5014553" y="2965184"/>
                  <a:chExt cx="540000" cy="3892816"/>
                </a:xfrm>
              </p:grpSpPr>
              <p:cxnSp>
                <p:nvCxnSpPr>
                  <p:cNvPr id="38" name="Straight Connector 37">
                    <a:extLst>
                      <a:ext uri="{FF2B5EF4-FFF2-40B4-BE49-F238E27FC236}">
                        <a16:creationId xmlns:a16="http://schemas.microsoft.com/office/drawing/2014/main" id="{F1BBB7A2-8E8F-E631-BD6B-4F1F49ECB2B2}"/>
                      </a:ext>
                    </a:extLst>
                  </p:cNvPr>
                  <p:cNvCxnSpPr/>
                  <p:nvPr/>
                </p:nvCxnSpPr>
                <p:spPr>
                  <a:xfrm flipH="1">
                    <a:off x="5284553" y="3237417"/>
                    <a:ext cx="11228" cy="3620583"/>
                  </a:xfrm>
                  <a:prstGeom prst="line">
                    <a:avLst/>
                  </a:prstGeom>
                  <a:ln>
                    <a:solidFill>
                      <a:schemeClr val="accent3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70" name="Group 69">
                    <a:extLst>
                      <a:ext uri="{FF2B5EF4-FFF2-40B4-BE49-F238E27FC236}">
                        <a16:creationId xmlns:a16="http://schemas.microsoft.com/office/drawing/2014/main" id="{6C9F5125-BC45-D914-5475-A1D1A996BB5E}"/>
                      </a:ext>
                    </a:extLst>
                  </p:cNvPr>
                  <p:cNvGrpSpPr/>
                  <p:nvPr/>
                </p:nvGrpSpPr>
                <p:grpSpPr>
                  <a:xfrm>
                    <a:off x="5014553" y="2965184"/>
                    <a:ext cx="540000" cy="540000"/>
                    <a:chOff x="4584079" y="5599496"/>
                    <a:chExt cx="540000" cy="540000"/>
                  </a:xfrm>
                </p:grpSpPr>
                <p:sp>
                  <p:nvSpPr>
                    <p:cNvPr id="71" name="TextBox 70">
                      <a:extLst>
                        <a:ext uri="{FF2B5EF4-FFF2-40B4-BE49-F238E27FC236}">
                          <a16:creationId xmlns:a16="http://schemas.microsoft.com/office/drawing/2014/main" id="{BCC8598F-7A35-E583-AFA8-18EF5974895A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4584079" y="5599496"/>
                      <a:ext cx="540000" cy="540000"/>
                    </a:xfrm>
                    <a:prstGeom prst="roundRect">
                      <a:avLst>
                        <a:gd name="adj" fmla="val 50000"/>
                      </a:avLst>
                    </a:prstGeom>
                    <a:solidFill>
                      <a:schemeClr val="accent3"/>
                    </a:solidFill>
                    <a:ln w="12700" cap="flat">
                      <a:noFill/>
                      <a:prstDash val="solid"/>
                      <a:miter/>
                    </a:ln>
                    <a:effectLst>
                      <a:outerShdw blurRad="127000" dist="63500" dir="2700000" algn="tl" rotWithShape="0">
                        <a:schemeClr val="accent3">
                          <a:alpha val="40000"/>
                        </a:schemeClr>
                      </a:outerShdw>
                    </a:effectLst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72" name="Freeform: Shape 71">
                      <a:extLst>
                        <a:ext uri="{FF2B5EF4-FFF2-40B4-BE49-F238E27FC236}">
                          <a16:creationId xmlns:a16="http://schemas.microsoft.com/office/drawing/2014/main" id="{3404E55B-3780-68DF-850F-076405EAA55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716376" y="5766219"/>
                      <a:ext cx="275406" cy="206554"/>
                    </a:xfrm>
                    <a:custGeom>
                      <a:gdLst>
                        <a:gd name="connsiteX0" fmla="*/ 505433 w 533400"/>
                        <a:gd name="connsiteY0" fmla="*/ 621 h 400050"/>
                        <a:gd name="connsiteX1" fmla="*/ 534008 w 533400"/>
                        <a:gd name="connsiteY1" fmla="*/ 29196 h 400050"/>
                        <a:gd name="connsiteX2" fmla="*/ 534008 w 533400"/>
                        <a:gd name="connsiteY2" fmla="*/ 372096 h 400050"/>
                        <a:gd name="connsiteX3" fmla="*/ 505433 w 533400"/>
                        <a:gd name="connsiteY3" fmla="*/ 400671 h 400050"/>
                        <a:gd name="connsiteX4" fmla="*/ 29183 w 533400"/>
                        <a:gd name="connsiteY4" fmla="*/ 400671 h 400050"/>
                        <a:gd name="connsiteX5" fmla="*/ 608 w 533400"/>
                        <a:gd name="connsiteY5" fmla="*/ 372096 h 400050"/>
                        <a:gd name="connsiteX6" fmla="*/ 608 w 533400"/>
                        <a:gd name="connsiteY6" fmla="*/ 29196 h 400050"/>
                        <a:gd name="connsiteX7" fmla="*/ 29183 w 533400"/>
                        <a:gd name="connsiteY7" fmla="*/ 621 h 400050"/>
                        <a:gd name="connsiteX8" fmla="*/ 505433 w 533400"/>
                        <a:gd name="connsiteY8" fmla="*/ 621 h 400050"/>
                        <a:gd name="connsiteX9" fmla="*/ 391133 w 533400"/>
                        <a:gd name="connsiteY9" fmla="*/ 198741 h 400050"/>
                        <a:gd name="connsiteX10" fmla="*/ 351128 w 533400"/>
                        <a:gd name="connsiteY10" fmla="*/ 204456 h 400050"/>
                        <a:gd name="connsiteX11" fmla="*/ 351128 w 533400"/>
                        <a:gd name="connsiteY11" fmla="*/ 204456 h 400050"/>
                        <a:gd name="connsiteX12" fmla="*/ 267308 w 533400"/>
                        <a:gd name="connsiteY12" fmla="*/ 315899 h 400050"/>
                        <a:gd name="connsiteX13" fmla="*/ 264451 w 533400"/>
                        <a:gd name="connsiteY13" fmla="*/ 318756 h 400050"/>
                        <a:gd name="connsiteX14" fmla="*/ 224446 w 533400"/>
                        <a:gd name="connsiteY14" fmla="*/ 318756 h 400050"/>
                        <a:gd name="connsiteX15" fmla="*/ 224446 w 533400"/>
                        <a:gd name="connsiteY15" fmla="*/ 318756 h 400050"/>
                        <a:gd name="connsiteX16" fmla="*/ 162533 w 533400"/>
                        <a:gd name="connsiteY16" fmla="*/ 257796 h 400050"/>
                        <a:gd name="connsiteX17" fmla="*/ 160628 w 533400"/>
                        <a:gd name="connsiteY17" fmla="*/ 255891 h 400050"/>
                        <a:gd name="connsiteX18" fmla="*/ 120623 w 533400"/>
                        <a:gd name="connsiteY18" fmla="*/ 259701 h 400050"/>
                        <a:gd name="connsiteX19" fmla="*/ 120623 w 533400"/>
                        <a:gd name="connsiteY19" fmla="*/ 259701 h 400050"/>
                        <a:gd name="connsiteX20" fmla="*/ 32993 w 533400"/>
                        <a:gd name="connsiteY20" fmla="*/ 366381 h 400050"/>
                        <a:gd name="connsiteX21" fmla="*/ 31088 w 533400"/>
                        <a:gd name="connsiteY21" fmla="*/ 372096 h 400050"/>
                        <a:gd name="connsiteX22" fmla="*/ 40613 w 533400"/>
                        <a:gd name="connsiteY22" fmla="*/ 381621 h 400050"/>
                        <a:gd name="connsiteX23" fmla="*/ 40613 w 533400"/>
                        <a:gd name="connsiteY23" fmla="*/ 381621 h 400050"/>
                        <a:gd name="connsiteX24" fmla="*/ 497813 w 533400"/>
                        <a:gd name="connsiteY24" fmla="*/ 381621 h 400050"/>
                        <a:gd name="connsiteX25" fmla="*/ 503528 w 533400"/>
                        <a:gd name="connsiteY25" fmla="*/ 379716 h 400050"/>
                        <a:gd name="connsiteX26" fmla="*/ 506386 w 533400"/>
                        <a:gd name="connsiteY26" fmla="*/ 366381 h 400050"/>
                        <a:gd name="connsiteX27" fmla="*/ 506386 w 533400"/>
                        <a:gd name="connsiteY27" fmla="*/ 366381 h 400050"/>
                        <a:gd name="connsiteX28" fmla="*/ 398753 w 533400"/>
                        <a:gd name="connsiteY28" fmla="*/ 205409 h 400050"/>
                        <a:gd name="connsiteX29" fmla="*/ 391133 w 533400"/>
                        <a:gd name="connsiteY29" fmla="*/ 198741 h 400050"/>
                        <a:gd name="connsiteX30" fmla="*/ 95858 w 533400"/>
                        <a:gd name="connsiteY30" fmla="*/ 57771 h 400050"/>
                        <a:gd name="connsiteX31" fmla="*/ 57758 w 533400"/>
                        <a:gd name="connsiteY31" fmla="*/ 95871 h 400050"/>
                        <a:gd name="connsiteX32" fmla="*/ 95858 w 533400"/>
                        <a:gd name="connsiteY32" fmla="*/ 133971 h 400050"/>
                        <a:gd name="connsiteX33" fmla="*/ 133958 w 533400"/>
                        <a:gd name="connsiteY33" fmla="*/ 95871 h 400050"/>
                        <a:gd name="connsiteX34" fmla="*/ 95858 w 533400"/>
                        <a:gd name="connsiteY34" fmla="*/ 57771 h 40005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33400" h="400050">
                          <a:moveTo>
                            <a:pt x="505433" y="621"/>
                          </a:moveTo>
                          <a:cubicBezTo>
                            <a:pt x="521626" y="621"/>
                            <a:pt x="534008" y="13004"/>
                            <a:pt x="534008" y="29196"/>
                          </a:cubicBezTo>
                          <a:lnTo>
                            <a:pt x="534008" y="372096"/>
                          </a:lnTo>
                          <a:cubicBezTo>
                            <a:pt x="534008" y="388289"/>
                            <a:pt x="521626" y="400671"/>
                            <a:pt x="505433" y="400671"/>
                          </a:cubicBezTo>
                          <a:lnTo>
                            <a:pt x="29183" y="400671"/>
                          </a:lnTo>
                          <a:cubicBezTo>
                            <a:pt x="12990" y="400671"/>
                            <a:pt x="608" y="388289"/>
                            <a:pt x="608" y="372096"/>
                          </a:cubicBezTo>
                          <a:lnTo>
                            <a:pt x="608" y="29196"/>
                          </a:lnTo>
                          <a:cubicBezTo>
                            <a:pt x="608" y="13004"/>
                            <a:pt x="12990" y="621"/>
                            <a:pt x="29183" y="621"/>
                          </a:cubicBezTo>
                          <a:lnTo>
                            <a:pt x="505433" y="621"/>
                          </a:lnTo>
                          <a:close/>
                          <a:moveTo>
                            <a:pt x="391133" y="198741"/>
                          </a:moveTo>
                          <a:cubicBezTo>
                            <a:pt x="378751" y="189216"/>
                            <a:pt x="360653" y="192074"/>
                            <a:pt x="351128" y="204456"/>
                          </a:cubicBezTo>
                          <a:lnTo>
                            <a:pt x="351128" y="204456"/>
                          </a:lnTo>
                          <a:lnTo>
                            <a:pt x="267308" y="315899"/>
                          </a:lnTo>
                          <a:cubicBezTo>
                            <a:pt x="266355" y="316851"/>
                            <a:pt x="265403" y="317804"/>
                            <a:pt x="264451" y="318756"/>
                          </a:cubicBezTo>
                          <a:cubicBezTo>
                            <a:pt x="253021" y="330186"/>
                            <a:pt x="234923" y="330186"/>
                            <a:pt x="224446" y="318756"/>
                          </a:cubicBezTo>
                          <a:lnTo>
                            <a:pt x="224446" y="318756"/>
                          </a:lnTo>
                          <a:lnTo>
                            <a:pt x="162533" y="257796"/>
                          </a:lnTo>
                          <a:cubicBezTo>
                            <a:pt x="161580" y="256844"/>
                            <a:pt x="161580" y="256844"/>
                            <a:pt x="160628" y="255891"/>
                          </a:cubicBezTo>
                          <a:cubicBezTo>
                            <a:pt x="148246" y="245414"/>
                            <a:pt x="130148" y="247319"/>
                            <a:pt x="120623" y="259701"/>
                          </a:cubicBezTo>
                          <a:lnTo>
                            <a:pt x="120623" y="259701"/>
                          </a:lnTo>
                          <a:lnTo>
                            <a:pt x="32993" y="366381"/>
                          </a:lnTo>
                          <a:cubicBezTo>
                            <a:pt x="32040" y="368286"/>
                            <a:pt x="31088" y="370191"/>
                            <a:pt x="31088" y="372096"/>
                          </a:cubicBezTo>
                          <a:cubicBezTo>
                            <a:pt x="31088" y="377811"/>
                            <a:pt x="34898" y="381621"/>
                            <a:pt x="40613" y="381621"/>
                          </a:cubicBezTo>
                          <a:lnTo>
                            <a:pt x="40613" y="381621"/>
                          </a:lnTo>
                          <a:lnTo>
                            <a:pt x="497813" y="381621"/>
                          </a:lnTo>
                          <a:cubicBezTo>
                            <a:pt x="499718" y="381621"/>
                            <a:pt x="501623" y="380669"/>
                            <a:pt x="503528" y="379716"/>
                          </a:cubicBezTo>
                          <a:cubicBezTo>
                            <a:pt x="508290" y="376859"/>
                            <a:pt x="509243" y="371144"/>
                            <a:pt x="506386" y="366381"/>
                          </a:cubicBezTo>
                          <a:lnTo>
                            <a:pt x="506386" y="366381"/>
                          </a:lnTo>
                          <a:lnTo>
                            <a:pt x="398753" y="205409"/>
                          </a:lnTo>
                          <a:cubicBezTo>
                            <a:pt x="395896" y="202551"/>
                            <a:pt x="393990" y="200646"/>
                            <a:pt x="391133" y="198741"/>
                          </a:cubicBezTo>
                          <a:close/>
                          <a:moveTo>
                            <a:pt x="95858" y="57771"/>
                          </a:moveTo>
                          <a:cubicBezTo>
                            <a:pt x="74903" y="57771"/>
                            <a:pt x="57758" y="74916"/>
                            <a:pt x="57758" y="95871"/>
                          </a:cubicBezTo>
                          <a:cubicBezTo>
                            <a:pt x="57758" y="116826"/>
                            <a:pt x="74903" y="133971"/>
                            <a:pt x="95858" y="133971"/>
                          </a:cubicBezTo>
                          <a:cubicBezTo>
                            <a:pt x="116813" y="133971"/>
                            <a:pt x="133958" y="116826"/>
                            <a:pt x="133958" y="95871"/>
                          </a:cubicBezTo>
                          <a:cubicBezTo>
                            <a:pt x="133958" y="74916"/>
                            <a:pt x="116813" y="57771"/>
                            <a:pt x="95858" y="57771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120" name="Group 119">
                  <a:extLst>
                    <a:ext uri="{FF2B5EF4-FFF2-40B4-BE49-F238E27FC236}">
                      <a16:creationId xmlns:a16="http://schemas.microsoft.com/office/drawing/2014/main" id="{ECF8DFC0-58B5-F1BD-F178-1816410F8F54}"/>
                    </a:ext>
                  </a:extLst>
                </p:cNvPr>
                <p:cNvGrpSpPr/>
                <p:nvPr/>
              </p:nvGrpSpPr>
              <p:grpSpPr>
                <a:xfrm>
                  <a:off x="7298588" y="3938994"/>
                  <a:ext cx="1767287" cy="885457"/>
                  <a:chOff x="2934120" y="5019627"/>
                  <a:chExt cx="1767287" cy="885457"/>
                </a:xfrm>
              </p:grpSpPr>
              <p:sp>
                <p:nvSpPr>
                  <p:cNvPr id="121" name="TextBox 120">
                    <a:extLst>
                      <a:ext uri="{FF2B5EF4-FFF2-40B4-BE49-F238E27FC236}">
                        <a16:creationId xmlns:a16="http://schemas.microsoft.com/office/drawing/2014/main" id="{FC1D2D8A-B573-A72A-0A5C-79FD00B34C90}"/>
                      </a:ext>
                    </a:extLst>
                  </p:cNvPr>
                  <p:cNvSpPr txBox="1"/>
                  <p:nvPr/>
                </p:nvSpPr>
                <p:spPr>
                  <a:xfrm>
                    <a:off x="2934120" y="5388661"/>
                    <a:ext cx="1767287" cy="516423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>
                        <a:solidFill>
                          <a:schemeClr val="tx1"/>
                        </a:solidFill>
                      </a:rPr>
                      <a:t>分析学习计划的执行情况并调整</a:t>
                    </a:r>
                  </a:p>
                </p:txBody>
              </p:sp>
              <p:sp>
                <p:nvSpPr>
                  <p:cNvPr id="122" name="TextBox 121">
                    <a:extLst>
                      <a:ext uri="{FF2B5EF4-FFF2-40B4-BE49-F238E27FC236}">
                        <a16:creationId xmlns:a16="http://schemas.microsoft.com/office/drawing/2014/main" id="{A5EC60CD-13A0-095A-1379-C457D6627E38}"/>
                      </a:ext>
                    </a:extLst>
                  </p:cNvPr>
                  <p:cNvSpPr txBox="1"/>
                  <p:nvPr/>
                </p:nvSpPr>
                <p:spPr>
                  <a:xfrm>
                    <a:off x="2934120" y="5019627"/>
                    <a:ext cx="1767287" cy="338554"/>
                  </a:xfrm>
                  <a:prstGeom prst="rect">
                    <a:avLst/>
                  </a:prstGeom>
                  <a:noFill/>
                </p:spPr>
                <p:txBody>
                  <a:bodyPr wrap="none" anchor="b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accent3"/>
                        </a:solidFill>
                      </a:rPr>
                      <a:t>评估学习效果</a:t>
                    </a:r>
                  </a:p>
                </p:txBody>
              </p:sp>
            </p:grpSp>
          </p:grpSp>
        </p:grpSp>
      </p:grpSp>
      <p:sp>
        <p:nvSpPr>
          <p:cNvPr id="134" name="Title 133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"成绩显现，价值得见"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682080902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03.学习与休息的平衡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让我们一起学习如何平衡学习和休息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114834668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/>
          <p:cNvGrpSpPr/>
          <p:nvPr/>
        </p:nvGrpSpPr>
        <p:grpSpPr>
          <a:xfrm>
            <a:off x="0" y="0"/>
            <a:ext cx="12192001" cy="6858000"/>
            <a:chExt cx="12192001" cy="6858000"/>
          </a:xfrm>
        </p:grpSpPr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53082A00-C62E-46D7-905D-F9DF7ED7A217}"/>
                </a:ext>
              </a:extLst>
            </p:cNvPr>
            <p:cNvSpPr/>
            <p:nvPr/>
          </p:nvSpPr>
          <p:spPr>
            <a:xfrm>
              <a:off x="0" y="0"/>
              <a:ext cx="4829541" cy="6857998"/>
            </a:xfrm>
            <a:custGeom>
              <a:gdLst>
                <a:gd name="connsiteX0" fmla="*/ 0 w 4829541"/>
                <a:gd name="connsiteY0" fmla="*/ 0 h 6857998"/>
                <a:gd name="connsiteX1" fmla="*/ 4829541 w 4829541"/>
                <a:gd name="connsiteY1" fmla="*/ 0 h 6857998"/>
                <a:gd name="connsiteX2" fmla="*/ 896408 w 4829541"/>
                <a:gd name="connsiteY2" fmla="*/ 6857998 h 6857998"/>
                <a:gd name="connsiteX3" fmla="*/ 0 w 4829541"/>
                <a:gd name="connsiteY3" fmla="*/ 6857998 h 68579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29541" h="6857997">
                  <a:moveTo>
                    <a:pt x="0" y="0"/>
                  </a:moveTo>
                  <a:lnTo>
                    <a:pt x="4829541" y="0"/>
                  </a:lnTo>
                  <a:lnTo>
                    <a:pt x="896408" y="6857998"/>
                  </a:lnTo>
                  <a:lnTo>
                    <a:pt x="0" y="6857998"/>
                  </a:lnTo>
                  <a:close/>
                </a:path>
              </a:pathLst>
            </a:custGeom>
            <a:solidFill>
              <a:schemeClr val="tx1">
                <a:lumMod val="50000"/>
                <a:lumOff val="50000"/>
                <a:alpha val="10000"/>
              </a:schemeClr>
            </a:solidFill>
            <a:ln w="38100">
              <a:noFill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6465B29-9DD4-4B24-B854-E4DFAFE92C44}"/>
                </a:ext>
              </a:extLst>
            </p:cNvPr>
            <p:cNvSpPr/>
            <p:nvPr/>
          </p:nvSpPr>
          <p:spPr>
            <a:xfrm>
              <a:off x="10885714" y="4594423"/>
              <a:ext cx="1306287" cy="2263577"/>
            </a:xfrm>
            <a:custGeom>
              <a:gdLst>
                <a:gd name="connsiteX0" fmla="*/ 1222071 w 1222071"/>
                <a:gd name="connsiteY0" fmla="*/ 0 h 2117645"/>
                <a:gd name="connsiteX1" fmla="*/ 1222071 w 1222071"/>
                <a:gd name="connsiteY1" fmla="*/ 2117645 h 2117645"/>
                <a:gd name="connsiteX2" fmla="*/ 0 w 1222071"/>
                <a:gd name="connsiteY2" fmla="*/ 2117645 h 21176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22071" h="2117645">
                  <a:moveTo>
                    <a:pt x="1222071" y="0"/>
                  </a:moveTo>
                  <a:lnTo>
                    <a:pt x="1222071" y="2117645"/>
                  </a:lnTo>
                  <a:lnTo>
                    <a:pt x="0" y="2117645"/>
                  </a:lnTo>
                  <a:close/>
                </a:path>
              </a:pathLst>
            </a:custGeom>
            <a:solidFill>
              <a:schemeClr val="tx1">
                <a:lumMod val="50000"/>
                <a:lumOff val="50000"/>
                <a:alpha val="10000"/>
              </a:schemeClr>
            </a:solidFill>
            <a:ln w="38100">
              <a:noFill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3095A179-5A53-4447-B1BE-8E602C619DEE}"/>
                </a:ext>
              </a:extLst>
            </p:cNvPr>
            <p:cNvGrpSpPr/>
            <p:nvPr/>
          </p:nvGrpSpPr>
          <p:grpSpPr>
            <a:xfrm>
              <a:off x="3334049" y="1721945"/>
              <a:ext cx="7551665" cy="4107356"/>
              <a:chOff x="2239767" y="1505023"/>
              <a:chExt cx="7551665" cy="4107356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DAD00CDA-4B46-4E80-8F07-E7CCD525D10E}"/>
                  </a:ext>
                </a:extLst>
              </p:cNvPr>
              <p:cNvGrpSpPr/>
              <p:nvPr/>
            </p:nvGrpSpPr>
            <p:grpSpPr>
              <a:xfrm>
                <a:off x="4606296" y="1505023"/>
                <a:ext cx="2818607" cy="4107356"/>
                <a:chOff x="4581089" y="1505023"/>
                <a:chExt cx="2818607" cy="4107356"/>
              </a:xfrm>
            </p:grpSpPr>
            <p:sp>
              <p:nvSpPr>
                <p:cNvPr id="30" name="Freeform: Shape 29">
                  <a:extLst>
                    <a:ext uri="{FF2B5EF4-FFF2-40B4-BE49-F238E27FC236}">
                      <a16:creationId xmlns:a16="http://schemas.microsoft.com/office/drawing/2014/main" id="{512B2ABE-C99B-40DE-A2E6-158D8A632CC8}"/>
                    </a:ext>
                  </a:extLst>
                </p:cNvPr>
                <p:cNvSpPr/>
                <p:nvPr/>
              </p:nvSpPr>
              <p:spPr>
                <a:xfrm>
                  <a:off x="4586675" y="2550884"/>
                  <a:ext cx="2807434" cy="2474686"/>
                </a:xfrm>
                <a:custGeom>
                  <a:gdLst>
                    <a:gd name="connsiteX0" fmla="*/ 4746424 w 5033592"/>
                    <a:gd name="connsiteY0" fmla="*/ 4436198 h 4436991"/>
                    <a:gd name="connsiteX1" fmla="*/ 286909 w 5033592"/>
                    <a:gd name="connsiteY1" fmla="*/ 4436992 h 4436991"/>
                    <a:gd name="connsiteX2" fmla="*/ 38776 w 5033592"/>
                    <a:gd name="connsiteY2" fmla="*/ 4006956 h 4436991"/>
                    <a:gd name="connsiteX3" fmla="*/ 2269327 w 5033592"/>
                    <a:gd name="connsiteY3" fmla="*/ 143384 h 4436991"/>
                    <a:gd name="connsiteX4" fmla="*/ 2765856 w 5033592"/>
                    <a:gd name="connsiteY4" fmla="*/ 143251 h 4436991"/>
                    <a:gd name="connsiteX5" fmla="*/ 4994820 w 5033592"/>
                    <a:gd name="connsiteY5" fmla="*/ 4006031 h 4436991"/>
                    <a:gd name="connsiteX6" fmla="*/ 4746424 w 5033592"/>
                    <a:gd name="connsiteY6" fmla="*/ 4436198 h 4436991"/>
                    <a:gd name="connsiteX7" fmla="*/ 4746424 w 5033592"/>
                    <a:gd name="connsiteY7" fmla="*/ 4436198 h 4436991"/>
                    <a:gd name="connsiteX8" fmla="*/ 4746424 w 5033592"/>
                    <a:gd name="connsiteY8" fmla="*/ 4436198 h 4436991"/>
                    <a:gd name="connsiteX9" fmla="*/ 4746424 w 5033592"/>
                    <a:gd name="connsiteY9" fmla="*/ 4436198 h 4436991"/>
                    <a:gd name="connsiteX10" fmla="*/ 4746424 w 5033592"/>
                    <a:gd name="connsiteY10" fmla="*/ 4436198 h 4436991"/>
                    <a:gd name="connsiteX11" fmla="*/ 4746424 w 5033592"/>
                    <a:gd name="connsiteY11" fmla="*/ 4436198 h 443699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5033592" h="4436991">
                      <a:moveTo>
                        <a:pt x="4746424" y="4436198"/>
                      </a:moveTo>
                      <a:lnTo>
                        <a:pt x="286909" y="4436992"/>
                      </a:lnTo>
                      <a:cubicBezTo>
                        <a:pt x="66537" y="4437124"/>
                        <a:pt x="-71476" y="4197980"/>
                        <a:pt x="38776" y="4006956"/>
                      </a:cubicBezTo>
                      <a:lnTo>
                        <a:pt x="2269327" y="143384"/>
                      </a:lnTo>
                      <a:cubicBezTo>
                        <a:pt x="2379711" y="-47772"/>
                        <a:pt x="2655605" y="-47772"/>
                        <a:pt x="2765856" y="143251"/>
                      </a:cubicBezTo>
                      <a:lnTo>
                        <a:pt x="4994820" y="4006031"/>
                      </a:lnTo>
                      <a:cubicBezTo>
                        <a:pt x="5105073" y="4197187"/>
                        <a:pt x="4967059" y="4436198"/>
                        <a:pt x="4746424" y="4436198"/>
                      </a:cubicBezTo>
                      <a:lnTo>
                        <a:pt x="4746424" y="4436198"/>
                      </a:lnTo>
                      <a:lnTo>
                        <a:pt x="4746424" y="4436198"/>
                      </a:lnTo>
                      <a:lnTo>
                        <a:pt x="4746424" y="4436198"/>
                      </a:lnTo>
                      <a:lnTo>
                        <a:pt x="4746424" y="4436198"/>
                      </a:lnTo>
                      <a:lnTo>
                        <a:pt x="4746424" y="4436198"/>
                      </a:lnTo>
                      <a:close/>
                    </a:path>
                  </a:pathLst>
                </a:custGeom>
                <a:blipFill rotWithShape="0">
                  <a:blip r:embed="rId2"/>
                  <a:stretch>
                    <a:fillRect l="-16110" r="-16110"/>
                  </a:stretch>
                </a:blipFill>
                <a:ln w="38100">
                  <a:noFill/>
                  <a:round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chemeClr val="lt1"/>
                    </a:solidFill>
                  </a:endParaRPr>
                </a:p>
              </p:txBody>
            </p:sp>
            <p:grpSp>
              <p:nvGrpSpPr>
                <p:cNvPr id="56" name="Group 55">
                  <a:extLst>
                    <a:ext uri="{FF2B5EF4-FFF2-40B4-BE49-F238E27FC236}">
                      <a16:creationId xmlns:a16="http://schemas.microsoft.com/office/drawing/2014/main" id="{E5411B62-9A71-4E66-95F5-CD32A2CCD4E4}"/>
                    </a:ext>
                  </a:extLst>
                </p:cNvPr>
                <p:cNvGrpSpPr/>
                <p:nvPr/>
              </p:nvGrpSpPr>
              <p:grpSpPr>
                <a:xfrm>
                  <a:off x="4936560" y="1505023"/>
                  <a:ext cx="2107664" cy="915115"/>
                  <a:chOff x="5042168" y="1505023"/>
                  <a:chExt cx="2107664" cy="915115"/>
                </a:xfrm>
              </p:grpSpPr>
              <p:sp>
                <p:nvSpPr>
                  <p:cNvPr id="51" name="Rectangle: Rounded Corners 50">
                    <a:extLst>
                      <a:ext uri="{FF2B5EF4-FFF2-40B4-BE49-F238E27FC236}">
                        <a16:creationId xmlns:a16="http://schemas.microsoft.com/office/drawing/2014/main" id="{E3BA3A7D-7290-4138-9369-B252B866BE8D}"/>
                      </a:ext>
                    </a:extLst>
                  </p:cNvPr>
                  <p:cNvSpPr/>
                  <p:nvPr/>
                </p:nvSpPr>
                <p:spPr>
                  <a:xfrm>
                    <a:off x="5042168" y="1505023"/>
                    <a:ext cx="2107664" cy="915115"/>
                  </a:xfrm>
                  <a:prstGeom prst="roundRect">
                    <a:avLst>
                      <a:gd name="adj" fmla="val 9101"/>
                    </a:avLst>
                  </a:prstGeom>
                  <a:solidFill>
                    <a:schemeClr val="tx1">
                      <a:lumMod val="50000"/>
                      <a:lumOff val="50000"/>
                      <a:alpha val="15000"/>
                    </a:schemeClr>
                  </a:solidFill>
                  <a:ln w="12700">
                    <a:noFill/>
                  </a:ln>
                  <a:effectLst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ot="0" spcFirstLastPara="0" vert="horz" wrap="square" lIns="90000" tIns="46800" rIns="90000" bIns="46800" numCol="1" spcCol="0" rtlCol="0" fromWordArt="0" anchor="ctr" anchorCtr="0" forceAA="0" compatLnSpc="1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000000"/>
                        </a:solidFill>
                        <a:latin typeface="Arial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000000"/>
                        </a:solidFill>
                        <a:latin typeface="Arial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000000"/>
                        </a:solidFill>
                        <a:latin typeface="Arial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000000"/>
                        </a:solidFill>
                        <a:latin typeface="Arial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000000"/>
                        </a:solidFill>
                        <a:latin typeface="Arial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000000"/>
                        </a:solidFill>
                        <a:latin typeface="Arial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000000"/>
                        </a:solidFill>
                        <a:latin typeface="Arial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000000"/>
                        </a:solidFill>
                        <a:latin typeface="Arial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000000"/>
                        </a:solidFill>
                        <a:latin typeface="Arial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b="1">
                      <a:solidFill>
                        <a:schemeClr val="accent1"/>
                      </a:solidFill>
                    </a:endParaRPr>
                  </a:p>
                </p:txBody>
              </p:sp>
              <p:grpSp>
                <p:nvGrpSpPr>
                  <p:cNvPr id="35" name="Group 34">
                    <a:extLst>
                      <a:ext uri="{FF2B5EF4-FFF2-40B4-BE49-F238E27FC236}">
                        <a16:creationId xmlns:a16="http://schemas.microsoft.com/office/drawing/2014/main" id="{77E3FD3E-D851-45C5-B02E-C382068C49B5}"/>
                      </a:ext>
                    </a:extLst>
                  </p:cNvPr>
                  <p:cNvGrpSpPr/>
                  <p:nvPr/>
                </p:nvGrpSpPr>
                <p:grpSpPr>
                  <a:xfrm>
                    <a:off x="5195734" y="1585641"/>
                    <a:ext cx="1800532" cy="753878"/>
                    <a:chOff x="4978936" y="1143194"/>
                    <a:chExt cx="1800532" cy="753878"/>
                  </a:xfrm>
                </p:grpSpPr>
                <p:sp>
                  <p:nvSpPr>
                    <p:cNvPr id="32" name="TextBox 31">
                      <a:extLst>
                        <a:ext uri="{FF2B5EF4-FFF2-40B4-BE49-F238E27FC236}">
                          <a16:creationId xmlns:a16="http://schemas.microsoft.com/office/drawing/2014/main" id="{A5FD162C-3AE4-411E-9986-226081231AC5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4978936" y="1143194"/>
                      <a:ext cx="1800532" cy="340735"/>
                    </a:xfrm>
                    <a:prstGeom prst="rect">
                      <a:avLst/>
                    </a:prstGeom>
                    <a:noFill/>
                  </p:spPr>
                  <p:txBody>
                    <a:bodyPr wrap="none" lIns="90000" tIns="46800" rIns="90000" bIns="46800" rtlCol="0" anchor="b" anchorCtr="0">
                      <a:normAutofit/>
                    </a:bodyPr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zh-CN" altLang="en-US" sz="1600" b="1"/>
                        <a:t>舒适环境</a:t>
                      </a:r>
                    </a:p>
                  </p:txBody>
                </p:sp>
                <p:sp>
                  <p:nvSpPr>
                    <p:cNvPr id="33" name="Rectangle 32">
                      <a:extLst>
                        <a:ext uri="{FF2B5EF4-FFF2-40B4-BE49-F238E27FC236}">
                          <a16:creationId xmlns:a16="http://schemas.microsoft.com/office/drawing/2014/main" id="{FFAA9F3C-4547-4BA2-8204-B92F9DFD7DFC}"/>
                        </a:ext>
                      </a:extLst>
                    </p:cNvPr>
                    <p:cNvSpPr/>
                    <p:nvPr/>
                  </p:nvSpPr>
                  <p:spPr>
                    <a:xfrm flipH="1">
                      <a:off x="4978936" y="1412374"/>
                      <a:ext cx="1800532" cy="484698"/>
                    </a:xfrm>
                    <a:prstGeom prst="rect">
                      <a:avLst/>
                    </a:prstGeom>
                    <a:noFill/>
                    <a:ln w="57150" cap="rnd">
                      <a:noFill/>
                      <a:prstDash val="solid"/>
                      <a:round/>
                    </a:ln>
                    <a:effectLst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ot="0" spcFirstLastPara="0" vert="horz" wrap="square" lIns="90000" tIns="46800" rIns="90000" bIns="4680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</a:rPr>
                        <a:t>提供安静、舒适的睡眠环境</a:t>
                      </a:r>
                    </a:p>
                  </p:txBody>
                </p:sp>
              </p:grpSp>
            </p:grpSp>
            <p:grpSp>
              <p:nvGrpSpPr>
                <p:cNvPr id="54" name="Group 53">
                  <a:extLst>
                    <a:ext uri="{FF2B5EF4-FFF2-40B4-BE49-F238E27FC236}">
                      <a16:creationId xmlns:a16="http://schemas.microsoft.com/office/drawing/2014/main" id="{707AC939-FB6F-4903-8ED2-FFAA10C54A12}"/>
                    </a:ext>
                  </a:extLst>
                </p:cNvPr>
                <p:cNvGrpSpPr/>
                <p:nvPr/>
              </p:nvGrpSpPr>
              <p:grpSpPr>
                <a:xfrm>
                  <a:off x="4581089" y="3267108"/>
                  <a:ext cx="2818607" cy="2345271"/>
                  <a:chOff x="4528645" y="3267108"/>
                  <a:chExt cx="2818607" cy="2345271"/>
                </a:xfrm>
              </p:grpSpPr>
              <p:sp>
                <p:nvSpPr>
                  <p:cNvPr id="41" name="Freeform: Shape 40">
                    <a:extLst>
                      <a:ext uri="{FF2B5EF4-FFF2-40B4-BE49-F238E27FC236}">
                        <a16:creationId xmlns:a16="http://schemas.microsoft.com/office/drawing/2014/main" id="{4B555E3A-2CB4-4399-B91B-E6D7E0C5DB5A}"/>
                      </a:ext>
                    </a:extLst>
                  </p:cNvPr>
                  <p:cNvSpPr/>
                  <p:nvPr/>
                </p:nvSpPr>
                <p:spPr>
                  <a:xfrm>
                    <a:off x="6885086" y="3267108"/>
                    <a:ext cx="462166" cy="712601"/>
                  </a:xfrm>
                  <a:custGeom>
                    <a:gdLst>
                      <a:gd name="connsiteX0" fmla="*/ 307993 w 462166"/>
                      <a:gd name="connsiteY0" fmla="*/ 601040 h 712601"/>
                      <a:gd name="connsiteX1" fmla="*/ 2026 w 462166"/>
                      <a:gd name="connsiteY1" fmla="*/ 71208 h 712601"/>
                      <a:gd name="connsiteX2" fmla="*/ 7763 w 462166"/>
                      <a:gd name="connsiteY2" fmla="*/ 49918 h 712601"/>
                      <a:gd name="connsiteX3" fmla="*/ 90629 w 462166"/>
                      <a:gd name="connsiteY3" fmla="*/ 2111 h 712601"/>
                      <a:gd name="connsiteX4" fmla="*/ 111792 w 462166"/>
                      <a:gd name="connsiteY4" fmla="*/ 7848 h 712601"/>
                      <a:gd name="connsiteX5" fmla="*/ 417759 w 462166"/>
                      <a:gd name="connsiteY5" fmla="*/ 537680 h 712601"/>
                      <a:gd name="connsiteX6" fmla="*/ 438921 w 462166"/>
                      <a:gd name="connsiteY6" fmla="*/ 543417 h 712601"/>
                      <a:gd name="connsiteX7" fmla="*/ 438921 w 462166"/>
                      <a:gd name="connsiteY7" fmla="*/ 543417 h 712601"/>
                      <a:gd name="connsiteX8" fmla="*/ 462124 w 462166"/>
                      <a:gd name="connsiteY8" fmla="*/ 557950 h 712601"/>
                      <a:gd name="connsiteX9" fmla="*/ 452052 w 462166"/>
                      <a:gd name="connsiteY9" fmla="*/ 698185 h 712601"/>
                      <a:gd name="connsiteX10" fmla="*/ 429742 w 462166"/>
                      <a:gd name="connsiteY10" fmla="*/ 711061 h 712601"/>
                      <a:gd name="connsiteX11" fmla="*/ 303276 w 462166"/>
                      <a:gd name="connsiteY11" fmla="*/ 649613 h 712601"/>
                      <a:gd name="connsiteX12" fmla="*/ 302256 w 462166"/>
                      <a:gd name="connsiteY12" fmla="*/ 622203 h 712601"/>
                      <a:gd name="connsiteX13" fmla="*/ 302256 w 462166"/>
                      <a:gd name="connsiteY13" fmla="*/ 622203 h 712601"/>
                      <a:gd name="connsiteX14" fmla="*/ 307993 w 462166"/>
                      <a:gd name="connsiteY14" fmla="*/ 601040 h 71260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462166" h="712601">
                        <a:moveTo>
                          <a:pt x="307993" y="601040"/>
                        </a:moveTo>
                        <a:lnTo>
                          <a:pt x="2026" y="71208"/>
                        </a:lnTo>
                        <a:cubicBezTo>
                          <a:pt x="-2181" y="63814"/>
                          <a:pt x="369" y="54253"/>
                          <a:pt x="7763" y="49918"/>
                        </a:cubicBezTo>
                        <a:lnTo>
                          <a:pt x="90629" y="2111"/>
                        </a:lnTo>
                        <a:cubicBezTo>
                          <a:pt x="98024" y="-2224"/>
                          <a:pt x="107585" y="326"/>
                          <a:pt x="111792" y="7848"/>
                        </a:cubicBezTo>
                        <a:lnTo>
                          <a:pt x="417759" y="537680"/>
                        </a:lnTo>
                        <a:cubicBezTo>
                          <a:pt x="422093" y="545074"/>
                          <a:pt x="431527" y="547624"/>
                          <a:pt x="438921" y="543417"/>
                        </a:cubicBezTo>
                        <a:lnTo>
                          <a:pt x="438921" y="543417"/>
                        </a:lnTo>
                        <a:cubicBezTo>
                          <a:pt x="449758" y="537170"/>
                          <a:pt x="463016" y="545584"/>
                          <a:pt x="462124" y="557950"/>
                        </a:cubicBezTo>
                        <a:lnTo>
                          <a:pt x="452052" y="698185"/>
                        </a:lnTo>
                        <a:cubicBezTo>
                          <a:pt x="451288" y="709149"/>
                          <a:pt x="439686" y="715778"/>
                          <a:pt x="429742" y="711061"/>
                        </a:cubicBezTo>
                        <a:lnTo>
                          <a:pt x="303276" y="649613"/>
                        </a:lnTo>
                        <a:cubicBezTo>
                          <a:pt x="292057" y="644131"/>
                          <a:pt x="291547" y="628450"/>
                          <a:pt x="302256" y="622203"/>
                        </a:cubicBezTo>
                        <a:lnTo>
                          <a:pt x="302256" y="622203"/>
                        </a:lnTo>
                        <a:cubicBezTo>
                          <a:pt x="309778" y="617996"/>
                          <a:pt x="312328" y="608435"/>
                          <a:pt x="307993" y="601040"/>
                        </a:cubicBezTo>
                        <a:close/>
                      </a:path>
                    </a:pathLst>
                  </a:custGeom>
                  <a:solidFill>
                    <a:schemeClr val="tx1">
                      <a:lumMod val="50000"/>
                      <a:lumOff val="50000"/>
                      <a:alpha val="20000"/>
                    </a:schemeClr>
                  </a:solidFill>
                  <a:ln w="1270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" name="Freeform: Shape 48">
                    <a:extLst>
                      <a:ext uri="{FF2B5EF4-FFF2-40B4-BE49-F238E27FC236}">
                        <a16:creationId xmlns:a16="http://schemas.microsoft.com/office/drawing/2014/main" id="{0CF20A0E-B686-4E6A-AADD-5D9011099495}"/>
                      </a:ext>
                    </a:extLst>
                  </p:cNvPr>
                  <p:cNvSpPr/>
                  <p:nvPr/>
                </p:nvSpPr>
                <p:spPr>
                  <a:xfrm rot="10800000" flipH="1">
                    <a:off x="4528645" y="3267108"/>
                    <a:ext cx="462166" cy="712601"/>
                  </a:xfrm>
                  <a:custGeom>
                    <a:gdLst>
                      <a:gd name="connsiteX0" fmla="*/ 307993 w 462166"/>
                      <a:gd name="connsiteY0" fmla="*/ 601040 h 712601"/>
                      <a:gd name="connsiteX1" fmla="*/ 2026 w 462166"/>
                      <a:gd name="connsiteY1" fmla="*/ 71208 h 712601"/>
                      <a:gd name="connsiteX2" fmla="*/ 7763 w 462166"/>
                      <a:gd name="connsiteY2" fmla="*/ 49918 h 712601"/>
                      <a:gd name="connsiteX3" fmla="*/ 90629 w 462166"/>
                      <a:gd name="connsiteY3" fmla="*/ 2111 h 712601"/>
                      <a:gd name="connsiteX4" fmla="*/ 111792 w 462166"/>
                      <a:gd name="connsiteY4" fmla="*/ 7848 h 712601"/>
                      <a:gd name="connsiteX5" fmla="*/ 417759 w 462166"/>
                      <a:gd name="connsiteY5" fmla="*/ 537680 h 712601"/>
                      <a:gd name="connsiteX6" fmla="*/ 438921 w 462166"/>
                      <a:gd name="connsiteY6" fmla="*/ 543417 h 712601"/>
                      <a:gd name="connsiteX7" fmla="*/ 438921 w 462166"/>
                      <a:gd name="connsiteY7" fmla="*/ 543417 h 712601"/>
                      <a:gd name="connsiteX8" fmla="*/ 462124 w 462166"/>
                      <a:gd name="connsiteY8" fmla="*/ 557950 h 712601"/>
                      <a:gd name="connsiteX9" fmla="*/ 452052 w 462166"/>
                      <a:gd name="connsiteY9" fmla="*/ 698185 h 712601"/>
                      <a:gd name="connsiteX10" fmla="*/ 429742 w 462166"/>
                      <a:gd name="connsiteY10" fmla="*/ 711061 h 712601"/>
                      <a:gd name="connsiteX11" fmla="*/ 303276 w 462166"/>
                      <a:gd name="connsiteY11" fmla="*/ 649613 h 712601"/>
                      <a:gd name="connsiteX12" fmla="*/ 302256 w 462166"/>
                      <a:gd name="connsiteY12" fmla="*/ 622203 h 712601"/>
                      <a:gd name="connsiteX13" fmla="*/ 302256 w 462166"/>
                      <a:gd name="connsiteY13" fmla="*/ 622203 h 712601"/>
                      <a:gd name="connsiteX14" fmla="*/ 307993 w 462166"/>
                      <a:gd name="connsiteY14" fmla="*/ 601040 h 71260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462166" h="712601">
                        <a:moveTo>
                          <a:pt x="307993" y="601040"/>
                        </a:moveTo>
                        <a:lnTo>
                          <a:pt x="2026" y="71208"/>
                        </a:lnTo>
                        <a:cubicBezTo>
                          <a:pt x="-2181" y="63814"/>
                          <a:pt x="369" y="54253"/>
                          <a:pt x="7763" y="49918"/>
                        </a:cubicBezTo>
                        <a:lnTo>
                          <a:pt x="90629" y="2111"/>
                        </a:lnTo>
                        <a:cubicBezTo>
                          <a:pt x="98024" y="-2224"/>
                          <a:pt x="107585" y="326"/>
                          <a:pt x="111792" y="7848"/>
                        </a:cubicBezTo>
                        <a:lnTo>
                          <a:pt x="417759" y="537680"/>
                        </a:lnTo>
                        <a:cubicBezTo>
                          <a:pt x="422093" y="545074"/>
                          <a:pt x="431527" y="547624"/>
                          <a:pt x="438921" y="543417"/>
                        </a:cubicBezTo>
                        <a:lnTo>
                          <a:pt x="438921" y="543417"/>
                        </a:lnTo>
                        <a:cubicBezTo>
                          <a:pt x="449758" y="537170"/>
                          <a:pt x="463016" y="545584"/>
                          <a:pt x="462124" y="557950"/>
                        </a:cubicBezTo>
                        <a:lnTo>
                          <a:pt x="452052" y="698185"/>
                        </a:lnTo>
                        <a:cubicBezTo>
                          <a:pt x="451288" y="709149"/>
                          <a:pt x="439686" y="715778"/>
                          <a:pt x="429742" y="711061"/>
                        </a:cubicBezTo>
                        <a:lnTo>
                          <a:pt x="303276" y="649613"/>
                        </a:lnTo>
                        <a:cubicBezTo>
                          <a:pt x="292057" y="644131"/>
                          <a:pt x="291547" y="628450"/>
                          <a:pt x="302256" y="622203"/>
                        </a:cubicBezTo>
                        <a:lnTo>
                          <a:pt x="302256" y="622203"/>
                        </a:lnTo>
                        <a:cubicBezTo>
                          <a:pt x="309778" y="617996"/>
                          <a:pt x="312328" y="608435"/>
                          <a:pt x="307993" y="601040"/>
                        </a:cubicBezTo>
                        <a:close/>
                      </a:path>
                    </a:pathLst>
                  </a:custGeom>
                  <a:solidFill>
                    <a:schemeClr val="accent1">
                      <a:alpha val="20000"/>
                    </a:schemeClr>
                  </a:solidFill>
                  <a:ln w="1270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0" name="Freeform: Shape 49">
                    <a:extLst>
                      <a:ext uri="{FF2B5EF4-FFF2-40B4-BE49-F238E27FC236}">
                        <a16:creationId xmlns:a16="http://schemas.microsoft.com/office/drawing/2014/main" id="{36BF898A-BDD3-4295-800A-5609871264D8}"/>
                      </a:ext>
                    </a:extLst>
                  </p:cNvPr>
                  <p:cNvSpPr/>
                  <p:nvPr/>
                </p:nvSpPr>
                <p:spPr>
                  <a:xfrm rot="7200000">
                    <a:off x="5778097" y="5024995"/>
                    <a:ext cx="462166" cy="712601"/>
                  </a:xfrm>
                  <a:custGeom>
                    <a:gdLst>
                      <a:gd name="connsiteX0" fmla="*/ 307993 w 462166"/>
                      <a:gd name="connsiteY0" fmla="*/ 601040 h 712601"/>
                      <a:gd name="connsiteX1" fmla="*/ 2026 w 462166"/>
                      <a:gd name="connsiteY1" fmla="*/ 71208 h 712601"/>
                      <a:gd name="connsiteX2" fmla="*/ 7763 w 462166"/>
                      <a:gd name="connsiteY2" fmla="*/ 49918 h 712601"/>
                      <a:gd name="connsiteX3" fmla="*/ 90629 w 462166"/>
                      <a:gd name="connsiteY3" fmla="*/ 2111 h 712601"/>
                      <a:gd name="connsiteX4" fmla="*/ 111792 w 462166"/>
                      <a:gd name="connsiteY4" fmla="*/ 7848 h 712601"/>
                      <a:gd name="connsiteX5" fmla="*/ 417759 w 462166"/>
                      <a:gd name="connsiteY5" fmla="*/ 537680 h 712601"/>
                      <a:gd name="connsiteX6" fmla="*/ 438921 w 462166"/>
                      <a:gd name="connsiteY6" fmla="*/ 543417 h 712601"/>
                      <a:gd name="connsiteX7" fmla="*/ 438921 w 462166"/>
                      <a:gd name="connsiteY7" fmla="*/ 543417 h 712601"/>
                      <a:gd name="connsiteX8" fmla="*/ 462124 w 462166"/>
                      <a:gd name="connsiteY8" fmla="*/ 557950 h 712601"/>
                      <a:gd name="connsiteX9" fmla="*/ 452052 w 462166"/>
                      <a:gd name="connsiteY9" fmla="*/ 698185 h 712601"/>
                      <a:gd name="connsiteX10" fmla="*/ 429742 w 462166"/>
                      <a:gd name="connsiteY10" fmla="*/ 711061 h 712601"/>
                      <a:gd name="connsiteX11" fmla="*/ 303276 w 462166"/>
                      <a:gd name="connsiteY11" fmla="*/ 649613 h 712601"/>
                      <a:gd name="connsiteX12" fmla="*/ 302256 w 462166"/>
                      <a:gd name="connsiteY12" fmla="*/ 622203 h 712601"/>
                      <a:gd name="connsiteX13" fmla="*/ 302256 w 462166"/>
                      <a:gd name="connsiteY13" fmla="*/ 622203 h 712601"/>
                      <a:gd name="connsiteX14" fmla="*/ 307993 w 462166"/>
                      <a:gd name="connsiteY14" fmla="*/ 601040 h 71260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</a:cxnLst>
                    <a:rect l="l" t="t" r="r" b="b"/>
                    <a:pathLst>
                      <a:path w="462166" h="712601">
                        <a:moveTo>
                          <a:pt x="307993" y="601040"/>
                        </a:moveTo>
                        <a:lnTo>
                          <a:pt x="2026" y="71208"/>
                        </a:lnTo>
                        <a:cubicBezTo>
                          <a:pt x="-2181" y="63814"/>
                          <a:pt x="369" y="54253"/>
                          <a:pt x="7763" y="49918"/>
                        </a:cubicBezTo>
                        <a:lnTo>
                          <a:pt x="90629" y="2111"/>
                        </a:lnTo>
                        <a:cubicBezTo>
                          <a:pt x="98024" y="-2224"/>
                          <a:pt x="107585" y="326"/>
                          <a:pt x="111792" y="7848"/>
                        </a:cubicBezTo>
                        <a:lnTo>
                          <a:pt x="417759" y="537680"/>
                        </a:lnTo>
                        <a:cubicBezTo>
                          <a:pt x="422093" y="545074"/>
                          <a:pt x="431527" y="547624"/>
                          <a:pt x="438921" y="543417"/>
                        </a:cubicBezTo>
                        <a:lnTo>
                          <a:pt x="438921" y="543417"/>
                        </a:lnTo>
                        <a:cubicBezTo>
                          <a:pt x="449758" y="537170"/>
                          <a:pt x="463016" y="545584"/>
                          <a:pt x="462124" y="557950"/>
                        </a:cubicBezTo>
                        <a:lnTo>
                          <a:pt x="452052" y="698185"/>
                        </a:lnTo>
                        <a:cubicBezTo>
                          <a:pt x="451288" y="709149"/>
                          <a:pt x="439686" y="715778"/>
                          <a:pt x="429742" y="711061"/>
                        </a:cubicBezTo>
                        <a:lnTo>
                          <a:pt x="303276" y="649613"/>
                        </a:lnTo>
                        <a:cubicBezTo>
                          <a:pt x="292057" y="644131"/>
                          <a:pt x="291547" y="628450"/>
                          <a:pt x="302256" y="622203"/>
                        </a:cubicBezTo>
                        <a:lnTo>
                          <a:pt x="302256" y="622203"/>
                        </a:lnTo>
                        <a:cubicBezTo>
                          <a:pt x="309778" y="617996"/>
                          <a:pt x="312328" y="608435"/>
                          <a:pt x="307993" y="601040"/>
                        </a:cubicBezTo>
                        <a:close/>
                      </a:path>
                    </a:pathLst>
                  </a:custGeom>
                  <a:solidFill>
                    <a:schemeClr val="tx1">
                      <a:lumMod val="50000"/>
                      <a:lumOff val="50000"/>
                      <a:alpha val="20000"/>
                    </a:schemeClr>
                  </a:solidFill>
                  <a:ln w="1270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57" name="Group 56">
                <a:extLst>
                  <a:ext uri="{FF2B5EF4-FFF2-40B4-BE49-F238E27FC236}">
                    <a16:creationId xmlns:a16="http://schemas.microsoft.com/office/drawing/2014/main" id="{C6F5F776-E51C-4CC9-8299-57AFEF0FDCBE}"/>
                  </a:ext>
                </a:extLst>
              </p:cNvPr>
              <p:cNvGrpSpPr/>
              <p:nvPr/>
            </p:nvGrpSpPr>
            <p:grpSpPr>
              <a:xfrm>
                <a:off x="7683768" y="4466180"/>
                <a:ext cx="2107664" cy="915115"/>
                <a:chOff x="5042168" y="1505023"/>
                <a:chExt cx="2107664" cy="915115"/>
              </a:xfrm>
            </p:grpSpPr>
            <p:sp>
              <p:nvSpPr>
                <p:cNvPr id="58" name="Rectangle: Rounded Corners 57">
                  <a:extLst>
                    <a:ext uri="{FF2B5EF4-FFF2-40B4-BE49-F238E27FC236}">
                      <a16:creationId xmlns:a16="http://schemas.microsoft.com/office/drawing/2014/main" id="{3A67ABA0-2F51-40D4-9766-27AA1AE9AFE7}"/>
                    </a:ext>
                  </a:extLst>
                </p:cNvPr>
                <p:cNvSpPr/>
                <p:nvPr/>
              </p:nvSpPr>
              <p:spPr>
                <a:xfrm>
                  <a:off x="5042168" y="1505023"/>
                  <a:ext cx="2107664" cy="915115"/>
                </a:xfrm>
                <a:prstGeom prst="roundRect">
                  <a:avLst>
                    <a:gd name="adj" fmla="val 9101"/>
                  </a:avLst>
                </a:prstGeom>
                <a:solidFill>
                  <a:schemeClr val="tx1">
                    <a:lumMod val="50000"/>
                    <a:lumOff val="50000"/>
                    <a:alpha val="15000"/>
                  </a:schemeClr>
                </a:solidFill>
                <a:ln w="12700">
                  <a:noFill/>
                </a:ln>
                <a:effectLst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ot="0" spcFirstLastPara="0" vert="horz" wrap="square" lIns="90000" tIns="46800" rIns="90000" bIns="46800" numCol="1" spcCol="0" rtlCol="0" fromWordArt="0" anchor="ctr" anchorCtr="0" forceAA="0" compatLnSpc="1">
                  <a:norm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b="1">
                    <a:solidFill>
                      <a:schemeClr val="accent1"/>
                    </a:solidFill>
                  </a:endParaRPr>
                </a:p>
              </p:txBody>
            </p:sp>
            <p:grpSp>
              <p:nvGrpSpPr>
                <p:cNvPr id="59" name="Group 58">
                  <a:extLst>
                    <a:ext uri="{FF2B5EF4-FFF2-40B4-BE49-F238E27FC236}">
                      <a16:creationId xmlns:a16="http://schemas.microsoft.com/office/drawing/2014/main" id="{94806089-DD02-4CB5-846B-22E351168D8A}"/>
                    </a:ext>
                  </a:extLst>
                </p:cNvPr>
                <p:cNvGrpSpPr/>
                <p:nvPr/>
              </p:nvGrpSpPr>
              <p:grpSpPr>
                <a:xfrm>
                  <a:off x="5195734" y="1585641"/>
                  <a:ext cx="1800532" cy="753878"/>
                  <a:chOff x="4978936" y="1143194"/>
                  <a:chExt cx="1800532" cy="753878"/>
                </a:xfrm>
              </p:grpSpPr>
              <p:sp>
                <p:nvSpPr>
                  <p:cNvPr id="60" name="TextBox 59">
                    <a:extLst>
                      <a:ext uri="{FF2B5EF4-FFF2-40B4-BE49-F238E27FC236}">
                        <a16:creationId xmlns:a16="http://schemas.microsoft.com/office/drawing/2014/main" id="{67FD0B02-7FFB-4DA7-9FE2-AF98EE26E004}"/>
                      </a:ext>
                    </a:extLst>
                  </p:cNvPr>
                  <p:cNvSpPr txBox="1"/>
                  <p:nvPr/>
                </p:nvSpPr>
                <p:spPr>
                  <a:xfrm>
                    <a:off x="4978936" y="1143194"/>
                    <a:ext cx="1800532" cy="340735"/>
                  </a:xfrm>
                  <a:prstGeom prst="rect">
                    <a:avLst/>
                  </a:prstGeom>
                  <a:noFill/>
                </p:spPr>
                <p:txBody>
                  <a:bodyPr wrap="none" lIns="90000" tIns="46800" rIns="90000" bIns="46800" rtlCol="0" anchor="b" anchorCtr="0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lnSpc>
                        <a:spcPct val="100000"/>
                      </a:lnSpc>
                    </a:pPr>
                    <a:r>
                      <a:rPr lang="zh-CN" altLang="en-US" sz="1600" b="1"/>
                      <a:t>放松技巧</a:t>
                    </a:r>
                  </a:p>
                </p:txBody>
              </p:sp>
              <p:sp>
                <p:nvSpPr>
                  <p:cNvPr id="61" name="Rectangle 60">
                    <a:extLst>
                      <a:ext uri="{FF2B5EF4-FFF2-40B4-BE49-F238E27FC236}">
                        <a16:creationId xmlns:a16="http://schemas.microsoft.com/office/drawing/2014/main" id="{B2882F0F-515A-4F43-8E5A-48B166BFEA27}"/>
                      </a:ext>
                    </a:extLst>
                  </p:cNvPr>
                  <p:cNvSpPr/>
                  <p:nvPr/>
                </p:nvSpPr>
                <p:spPr>
                  <a:xfrm flipH="1">
                    <a:off x="4978936" y="1412374"/>
                    <a:ext cx="1800532" cy="484698"/>
                  </a:xfrm>
                  <a:prstGeom prst="rect">
                    <a:avLst/>
                  </a:prstGeom>
                  <a:noFill/>
                  <a:ln w="57150" cap="rnd">
                    <a:noFill/>
                    <a:prstDash val="solid"/>
                    <a:round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0000" tIns="46800" rIns="90000" bIns="46800" numCol="1" spcCol="0" rtlCol="0" fromWordArt="0" anchor="ctr" anchorCtr="0" forceAA="0" compatLnSpc="1">
                    <a:no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lnSpc>
                        <a:spcPct val="120000"/>
                      </a:lnSpc>
                    </a:pPr>
                    <a:r>
                      <a:rPr lang="zh-CN" altLang="en-US" sz="1200">
                        <a:solidFill>
                          <a:schemeClr val="tx1"/>
                        </a:solidFill>
                      </a:rPr>
                      <a:t>使用放松技巧帮助入睡</a:t>
                    </a:r>
                  </a:p>
                </p:txBody>
              </p:sp>
            </p:grpSp>
          </p:grpSp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60C21723-11D4-4475-B4C6-9A20892F619B}"/>
                  </a:ext>
                </a:extLst>
              </p:cNvPr>
              <p:cNvGrpSpPr/>
              <p:nvPr/>
            </p:nvGrpSpPr>
            <p:grpSpPr>
              <a:xfrm>
                <a:off x="2239767" y="4466180"/>
                <a:ext cx="2107664" cy="915115"/>
                <a:chOff x="5042168" y="1505023"/>
                <a:chExt cx="2107664" cy="915115"/>
              </a:xfrm>
            </p:grpSpPr>
            <p:sp>
              <p:nvSpPr>
                <p:cNvPr id="63" name="Rectangle: Rounded Corners 62">
                  <a:extLst>
                    <a:ext uri="{FF2B5EF4-FFF2-40B4-BE49-F238E27FC236}">
                      <a16:creationId xmlns:a16="http://schemas.microsoft.com/office/drawing/2014/main" id="{714803F0-FB38-4956-BDD0-5857BD8ADA23}"/>
                    </a:ext>
                  </a:extLst>
                </p:cNvPr>
                <p:cNvSpPr/>
                <p:nvPr/>
              </p:nvSpPr>
              <p:spPr>
                <a:xfrm>
                  <a:off x="5042168" y="1505023"/>
                  <a:ext cx="2107664" cy="915115"/>
                </a:xfrm>
                <a:prstGeom prst="roundRect">
                  <a:avLst>
                    <a:gd name="adj" fmla="val 9101"/>
                  </a:avLst>
                </a:prstGeom>
                <a:solidFill>
                  <a:schemeClr val="accent1">
                    <a:alpha val="15000"/>
                  </a:schemeClr>
                </a:solidFill>
                <a:ln w="12700">
                  <a:noFill/>
                </a:ln>
                <a:effectLst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ot="0" spcFirstLastPara="0" vert="horz" wrap="square" lIns="90000" tIns="46800" rIns="90000" bIns="46800" numCol="1" spcCol="0" rtlCol="0" fromWordArt="0" anchor="ctr" anchorCtr="0" forceAA="0" compatLnSpc="1">
                  <a:norm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b="1">
                    <a:solidFill>
                      <a:schemeClr val="accent1"/>
                    </a:solidFill>
                  </a:endParaRPr>
                </a:p>
              </p:txBody>
            </p:sp>
            <p:grpSp>
              <p:nvGrpSpPr>
                <p:cNvPr id="64" name="Group 63">
                  <a:extLst>
                    <a:ext uri="{FF2B5EF4-FFF2-40B4-BE49-F238E27FC236}">
                      <a16:creationId xmlns:a16="http://schemas.microsoft.com/office/drawing/2014/main" id="{E57D2D8E-3558-4773-8B43-06BEEC47506B}"/>
                    </a:ext>
                  </a:extLst>
                </p:cNvPr>
                <p:cNvGrpSpPr/>
                <p:nvPr/>
              </p:nvGrpSpPr>
              <p:grpSpPr>
                <a:xfrm>
                  <a:off x="5195734" y="1585641"/>
                  <a:ext cx="1800532" cy="753878"/>
                  <a:chOff x="4978936" y="1143194"/>
                  <a:chExt cx="1800532" cy="753878"/>
                </a:xfrm>
              </p:grpSpPr>
              <p:sp>
                <p:nvSpPr>
                  <p:cNvPr id="65" name="TextBox 64">
                    <a:extLst>
                      <a:ext uri="{FF2B5EF4-FFF2-40B4-BE49-F238E27FC236}">
                        <a16:creationId xmlns:a16="http://schemas.microsoft.com/office/drawing/2014/main" id="{B5D28225-851F-4CEF-93F7-03C0C1333BC9}"/>
                      </a:ext>
                    </a:extLst>
                  </p:cNvPr>
                  <p:cNvSpPr txBox="1"/>
                  <p:nvPr/>
                </p:nvSpPr>
                <p:spPr>
                  <a:xfrm>
                    <a:off x="4978936" y="1143194"/>
                    <a:ext cx="1800532" cy="340735"/>
                  </a:xfrm>
                  <a:prstGeom prst="rect">
                    <a:avLst/>
                  </a:prstGeom>
                  <a:noFill/>
                </p:spPr>
                <p:txBody>
                  <a:bodyPr wrap="none" lIns="90000" tIns="46800" rIns="90000" bIns="46800" rtlCol="0" anchor="b" anchorCtr="0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accent1"/>
                        </a:solidFill>
                      </a:rPr>
                      <a:t>规律作息</a:t>
                    </a:r>
                  </a:p>
                </p:txBody>
              </p:sp>
              <p:sp>
                <p:nvSpPr>
                  <p:cNvPr id="66" name="Rectangle 65">
                    <a:extLst>
                      <a:ext uri="{FF2B5EF4-FFF2-40B4-BE49-F238E27FC236}">
                        <a16:creationId xmlns:a16="http://schemas.microsoft.com/office/drawing/2014/main" id="{789497E0-835B-46DA-95A7-4FCF345736B2}"/>
                      </a:ext>
                    </a:extLst>
                  </p:cNvPr>
                  <p:cNvSpPr/>
                  <p:nvPr/>
                </p:nvSpPr>
                <p:spPr>
                  <a:xfrm flipH="1">
                    <a:off x="4978936" y="1412374"/>
                    <a:ext cx="1800532" cy="484698"/>
                  </a:xfrm>
                  <a:prstGeom prst="rect">
                    <a:avLst/>
                  </a:prstGeom>
                  <a:noFill/>
                  <a:ln w="57150" cap="rnd">
                    <a:noFill/>
                    <a:prstDash val="solid"/>
                    <a:round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0000" tIns="46800" rIns="90000" bIns="46800" numCol="1" spcCol="0" rtlCol="0" fromWordArt="0" anchor="ctr" anchorCtr="0" forceAA="0" compatLnSpc="1">
                    <a:no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lnSpc>
                        <a:spcPct val="120000"/>
                      </a:lnSpc>
                    </a:pPr>
                    <a:r>
                      <a:rPr lang="zh-CN" altLang="en-US" sz="1200">
                        <a:solidFill>
                          <a:schemeClr val="tx1"/>
                        </a:solidFill>
                      </a:rPr>
                      <a:t>保持固定的起床和就寝时间</a:t>
                    </a:r>
                  </a:p>
                </p:txBody>
              </p:sp>
            </p:grpSp>
          </p:grpSp>
        </p:grpSp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161C7E04-0116-4CC5-830E-2E4F5C8E747A}"/>
                </a:ext>
              </a:extLst>
            </p:cNvPr>
            <p:cNvSpPr/>
            <p:nvPr/>
          </p:nvSpPr>
          <p:spPr>
            <a:xfrm>
              <a:off x="660400" y="1028699"/>
              <a:ext cx="5142494" cy="1111317"/>
            </a:xfrm>
            <a:prstGeom prst="rect">
              <a:avLst/>
            </a:prstGeom>
          </p:spPr>
          <p:txBody>
            <a:bodyPr wrap="square" anchor="b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buSzPct val="25000"/>
              </a:pPr>
              <a:r>
                <a:rPr lang="zh-CN" altLang="en-US" sz="2400" b="1">
                  <a:solidFill>
                    <a:schemeClr val="tx1"/>
                  </a:solidFill>
                </a:rPr>
                <a:t>培养良好的作息习惯</a:t>
              </a:r>
            </a:p>
          </p:txBody>
        </p:sp>
        <p:sp>
          <p:nvSpPr>
            <p:cNvPr id="99" name="TextBox 98">
              <a:extLst>
                <a:ext uri="{FF2B5EF4-FFF2-40B4-BE49-F238E27FC236}">
                  <a16:creationId xmlns:a16="http://schemas.microsoft.com/office/drawing/2014/main" id="{E38352B9-F7E7-4D27-AA7B-705B970112D7}"/>
                </a:ext>
              </a:extLst>
            </p:cNvPr>
            <p:cNvSpPr txBox="1"/>
            <p:nvPr/>
          </p:nvSpPr>
          <p:spPr>
            <a:xfrm>
              <a:off x="660399" y="2247247"/>
              <a:ext cx="3322727" cy="294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lnSpc>
                  <a:spcPct val="150000"/>
                </a:lnSpc>
                <a:defRPr sz="1200" kern="1200">
                  <a:solidFill>
                    <a:schemeClr val="bg1">
                      <a:lumMod val="50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zh-CN" altLang="en-US" sz="1200">
                  <a:solidFill>
                    <a:schemeClr val="accent1"/>
                  </a:solidFill>
                </a:rPr>
                <a:t>保证充足的睡眠对学习发挥至关重要</a:t>
              </a:r>
            </a:p>
          </p:txBody>
        </p:sp>
      </p:grpSp>
      <p:sp>
        <p:nvSpPr>
          <p:cNvPr id="105" name="Title 104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重视充足的睡眠</a:t>
            </a: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2318356669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https://d.book118.com/067156062124006046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OFFICEPLUS.TAG" val="03a12446-4040-4dad-8d54-bb681f108928"/>
</p:tagLst>
</file>

<file path=ppt/tags/tag2.xml><?xml version="1.0" encoding="utf-8"?>
<p:tagLst xmlns:p="http://schemas.openxmlformats.org/presentationml/2006/main">
  <p:tag name="OFFICEPLUS.TAG" val="7bbc12ee-40ec-489f-ab8c-4fa55cf2bf59"/>
  <p:tag name="OFFICEPLUS.TEMPLATE" val="28d67dd3-61fe-4c81-b9af-e895c260dca3.pptx"/>
</p:tagLst>
</file>

<file path=ppt/tags/tag3.xml><?xml version="1.0" encoding="utf-8"?>
<p:tagLst xmlns:p="http://schemas.openxmlformats.org/presentationml/2006/main">
  <p:tag name="OFFICEPLUS.OUTLINESECTION" val="7034911"/>
  <p:tag name="OFFICEPLUS.TAG" val="43779941-ebb9-4272-ab0a-451395e9a0c0"/>
</p:tagLst>
</file>

<file path=ppt/tags/tag4.xml><?xml version="1.0" encoding="utf-8"?>
<p:tagLst xmlns:p="http://schemas.openxmlformats.org/presentationml/2006/main">
  <p:tag name="OFFICEPLUS.OUTLINECONTENT" val="24618091"/>
  <p:tag name="OFFICEPLUS.TAG" val="9e4641ec-8dc6-4050-900b-dadf5fdb9e4c"/>
  <p:tag name="OFFICEPLUS.TEMPLATE" val="9a086b99-cfa0-4707-b8ca-ae0fd06874b2.pptx"/>
</p:tagLst>
</file>

<file path=ppt/tags/tag5.xml><?xml version="1.0" encoding="utf-8"?>
<p:tagLst xmlns:p="http://schemas.openxmlformats.org/presentationml/2006/main">
  <p:tag name="OFFICEPLUS.OUTLINECONTENT" val="24618092"/>
  <p:tag name="OFFICEPLUS.TAG" val="9e4641ec-8dc6-4050-900b-dadf5fdb9e4c"/>
  <p:tag name="OFFICEPLUS.TEMPLATE" val="001bb9b3-f01a-4ceb-9606-5a5905b776ef.pptx"/>
</p:tagLst>
</file>

<file path=ppt/tags/tag6.xml><?xml version="1.0" encoding="utf-8"?>
<p:tagLst xmlns:p="http://schemas.openxmlformats.org/presentationml/2006/main">
  <p:tag name="OFFICEPLUS.OUTLINECONTENT" val="24618093"/>
  <p:tag name="OFFICEPLUS.TAG" val="9e4641ec-8dc6-4050-900b-dadf5fdb9e4c"/>
  <p:tag name="OFFICEPLUS.TEMPLATE" val="282528be-c9d8-41b5-a4ac-689aeb431483.pptx"/>
</p:tagLst>
</file>

<file path=ppt/tags/tag7.xml><?xml version="1.0" encoding="utf-8"?>
<p:tagLst xmlns:p="http://schemas.openxmlformats.org/presentationml/2006/main">
  <p:tag name="OFFICEPLUS.OUTLINECONTENT" val="24618094"/>
  <p:tag name="OFFICEPLUS.TAG" val="9e4641ec-8dc6-4050-900b-dadf5fdb9e4c"/>
  <p:tag name="OFFICEPLUS.TEMPLATE" val="7b5ae154-3a59-4495-a1e6-83da86b8755e.pptx"/>
</p:tagLst>
</file>

<file path=ppt/tags/tag8.xml><?xml version="1.0" encoding="utf-8"?>
<p:tagLst xmlns:p="http://schemas.openxmlformats.org/presentationml/2006/main">
  <p:tag name="OFFICEPLUS.OUTLINESECTION" val="7034912"/>
  <p:tag name="OFFICEPLUS.TAG" val="43779941-ebb9-4272-ab0a-451395e9a0c0"/>
</p:tagLst>
</file>

<file path=ppt/tags/tag9.xml><?xml version="1.0" encoding="utf-8"?>
<p:tagLst xmlns:p="http://schemas.openxmlformats.org/presentationml/2006/main">
  <p:tag name="OFFICEPLUS.OUTLINECONTENT" val="24618095"/>
  <p:tag name="OFFICEPLUS.TAG" val="9e4641ec-8dc6-4050-900b-dadf5fdb9e4c"/>
  <p:tag name="OFFICEPLUS.TEMPLATE" val="87567d3f-b623-4eba-8152-64fed7a739ba.pptx"/>
</p:tagLst>
</file>

<file path=ppt/tags/tag10.xml><?xml version="1.0" encoding="utf-8"?>
<p:tagLst xmlns:p="http://schemas.openxmlformats.org/presentationml/2006/main">
  <p:tag name="OFFICEPLUS.OUTLINECONTENT" val="24618096"/>
  <p:tag name="OFFICEPLUS.TAG" val="9e4641ec-8dc6-4050-900b-dadf5fdb9e4c"/>
  <p:tag name="OFFICEPLUS.TEMPLATE" val="5797acc6-7477-4474-87da-af952ffb8798.pptx"/>
</p:tagLst>
</file>

<file path=ppt/tags/tag11.xml><?xml version="1.0" encoding="utf-8"?>
<p:tagLst xmlns:p="http://schemas.openxmlformats.org/presentationml/2006/main">
  <p:tag name="OFFICEPLUS.OUTLINECONTENT" val="24618097"/>
  <p:tag name="OFFICEPLUS.TAG" val="9e4641ec-8dc6-4050-900b-dadf5fdb9e4c"/>
  <p:tag name="OFFICEPLUS.TEMPLATE" val="49309129-4b6a-4a29-ac16-a63e31664429.pptx"/>
</p:tagLst>
</file>

<file path=ppt/tags/tag12.xml><?xml version="1.0" encoding="utf-8"?>
<p:tagLst xmlns:p="http://schemas.openxmlformats.org/presentationml/2006/main">
  <p:tag name="OFFICEPLUS.OUTLINECONTENT" val="24618098"/>
  <p:tag name="OFFICEPLUS.TAG" val="9e4641ec-8dc6-4050-900b-dadf5fdb9e4c"/>
  <p:tag name="OFFICEPLUS.TEMPLATE" val="22c9c321-74b0-451d-8a9e-10fda2ce2917.pptx"/>
</p:tagLst>
</file>

<file path=ppt/tags/tag13.xml><?xml version="1.0" encoding="utf-8"?>
<p:tagLst xmlns:p="http://schemas.openxmlformats.org/presentationml/2006/main">
  <p:tag name="OFFICEPLUS.OUTLINESECTION" val="7034913"/>
  <p:tag name="OFFICEPLUS.TAG" val="43779941-ebb9-4272-ab0a-451395e9a0c0"/>
</p:tagLst>
</file>

<file path=ppt/tags/tag14.xml><?xml version="1.0" encoding="utf-8"?>
<p:tagLst xmlns:p="http://schemas.openxmlformats.org/presentationml/2006/main">
  <p:tag name="OFFICEPLUS.OUTLINECONTENT" val="24618099"/>
  <p:tag name="OFFICEPLUS.TAG" val="bd142c3d-b2ac-49d2-945d-a40ea7d68a02"/>
  <p:tag name="OFFICEPLUS.TEMPLATE" val="ae903bb6-6243-4e09-b20e-ac1602b2224e.pptx"/>
</p:tagLst>
</file>

<file path=ppt/tags/tag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signed by OfficePLUS">
  <a:themeElements>
    <a:clrScheme name="OfficePLUS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FF8806"/>
      </a:accent1>
      <a:accent2>
        <a:srgbClr val="993D00"/>
      </a:accent2>
      <a:accent3>
        <a:srgbClr val="FFB038"/>
      </a:accent3>
      <a:accent4>
        <a:srgbClr val="721F00"/>
      </a:accent4>
      <a:accent5>
        <a:srgbClr val="6A3000"/>
      </a:accent5>
      <a:accent6>
        <a:srgbClr val="D36300"/>
      </a:accent6>
      <a:hlink>
        <a:srgbClr val="4472C4"/>
      </a:hlink>
      <a:folHlink>
        <a:srgbClr val="BFBFBF"/>
      </a:folHlink>
    </a:clrScheme>
    <a:fontScheme name="OfficePLU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PLU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PLUS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初中生涯规划</vt:lpstr>
      <vt:lpstr>PowerPoint Presentation</vt:lpstr>
      <vt:lpstr>01.初中学习的任务与挑战</vt:lpstr>
      <vt:lpstr>适应初中的学习环境</vt:lpstr>
      <vt:lpstr>理解初中学科要求</vt:lpstr>
      <vt:lpstr>培养自主学习能力</vt:lpstr>
      <vt:lpstr>克服过渡期心理压力</vt:lpstr>
      <vt:lpstr>02.有效学习计划的制定</vt:lpstr>
      <vt:lpstr>设定短期长期目标</vt:lpstr>
      <vt:lpstr>学习与生活的完美融合</vt:lpstr>
      <vt:lpstr>利用学习计划表工具</vt:lpstr>
      <vt:lpstr>"成绩显现，价值得见"</vt:lpstr>
      <vt:lpstr>03.学习与休息的平衡</vt:lpstr>
      <vt:lpstr>重视充足的睡眠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2024-09-21T20:42:49.541</cp:lastPrinted>
  <dcterms:created xsi:type="dcterms:W3CDTF">2024-09-21T12:42:49Z</dcterms:created>
  <dcterms:modified xsi:type="dcterms:W3CDTF">2024-09-21T12:42:51Z</dcterms:modified>
</cp:coreProperties>
</file>