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669E6-8A03-444D-8958-913DC1892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F787C-8E26-4635-A560-36FF5662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D2537-BD48-4527-B6EA-3011DA23B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6037B-F82C-4374-B13B-D72AF702E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A2D2BF-DB73-4C86-B572-CCE3B314E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8C6637-36C0-4CFA-AAEE-554A39846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E98E6-28C8-4C8B-BBCC-61728E23D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4CD33-E94F-402E-B9CE-D9981810F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13A3A-63F4-40FE-91FC-87FBFCA1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CBCB5-2812-4CA8-9600-1C3602C8C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B01A4-E3ED-4A1F-8CB2-19D1A3382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005515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校园安全检查培训内容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校园安全检查的重要性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安全检查的基本内容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安全检查的流程和方法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安全检查的常见问题及应对措施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校园安全检查的重要性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https://d.book118.com/067160055154006034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2024-09-08T22:41:32.174</cp:lastPrinted>
  <dcterms:created xsi:type="dcterms:W3CDTF">2024-09-08T14:41:32Z</dcterms:created>
  <dcterms:modified xsi:type="dcterms:W3CDTF">2024-09-08T14:41:33Z</dcterms:modified>
</cp:coreProperties>
</file>