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2F067-01EB-4681-A6A8-100B110A1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C0372-2325-4F60-9A61-78914446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E7327-C910-4176-A8DF-72508132E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D5735-FA47-4C74-8FFD-35B0F1A9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520D3-C346-472C-8231-9B8DA3157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0750B-96C7-4195-8AC9-1F65B586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45FCF-F572-4E63-9C7C-54F558077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34994-F682-4BA2-A25A-AE95B047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5FC9B-FB34-44A6-AF90-1CE47799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4AF55-3BB2-40A3-8C50-F9551F975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247F-BAFC-40D4-B371-4667F7D32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0106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春节期间防控呼吸道感染培训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春节期间呼吸道感染风险分析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个人防护措施及建议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家庭防控策略与实践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社区及单位防控措施部署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包括季节变化、气温骤降、空气污染、人群密集场所等。春节期间由于人员流动增加、聚会增多，危险因素也相应增加。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根据临床症状、体征及实验室检查进行综合诊断。常用检查方法包括血常规、C反应蛋白、胸部X线或CT等。对于疑似感染者，还需进行病原学检查以确定病原体类型。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春节期间呼吸道感染风险分析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春节期间人员流动增加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春运期间大规模人员流动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春节是中国最重要的传统节日，春运期间人员流动规模巨大，增加了呼吸道感染的传播风险。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旅游高峰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春节期间是旅游高峰，人们前往不同地区，可能接触到不同的病原体和感染源。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探亲访友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春节期间人们频繁探亲访友，家庭聚会增多，人员聚集容易导致呼吸道感染的传播。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春节期间正处于冬季，寒冷干燥的天气容易导致呼吸道黏膜干燥，降低呼吸道的防御能力，增加感染风险。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寒冷干燥天气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春节期间室内外温差较大，人们频繁出入室内外，容易因温差变化导致呼吸道感染。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部分地区春节期间燃放烟花爆竹等庆祝活动可能导致空气污染加重，对呼吸道健康产生不良影响。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气候变化对呼吸道影响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春节期间各种娱乐活动丰富多样，如唱歌、跳舞等，这些活动容易导致人们密切接触，增加感染传播的可能性。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聚餐活动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春节期间聚餐活动增多，人们围坐在一起共享美食，容易造成飞沫传播，增加呼吸道感染的风险。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公共场所人流密集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春节期间商场、超市、电影院等公共场所人流密集，空气流通不畅，易于病原体的传播和感染。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聚会活动增多，传播风险加大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个人防护措施及建议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用肥皂和流动水洗手，或使用含有至少60%酒精的洗手液。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尤其是眼睛、鼻子和嘴巴，以减少病毒进入体内的机会。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使用纸巾或弯曲的肘部，然后立即处理用过的纸巾。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打喷嚏或咳嗽时掩住口鼻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如散步、慢跑、骑自行车等，以提高心肺功能和免疫力。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使用哑铃、杠铃等器械进行力量训练，增强肌肉力量和耐力。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进行瑜伽、太极等伸展运动，以增加柔韧性和平衡感。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加强锻炼，提高免疫力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https://d.book118.com/067160106010006040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2024-09-12T05:59:20.331</cp:lastPrinted>
  <dcterms:created xsi:type="dcterms:W3CDTF">2024-09-11T21:59:20Z</dcterms:created>
  <dcterms:modified xsi:type="dcterms:W3CDTF">2024-09-11T21:59:22Z</dcterms:modified>
</cp:coreProperties>
</file>