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B3C4A-8CF9-49FD-813C-DD7DF18B9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6E91D-63FE-4583-B2E7-7C09D1883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05E92-61CE-4CA5-BDE7-9DE1A6B5D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D4D9F-706E-49E1-891D-FF8558043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4A996E-F695-4A5E-893A-ACFC0370D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D80AFE-9600-4C2E-8C2D-1EBCCDBD6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7AEA35-BC9F-42C7-ADC9-8DC1CAC1B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7F4FB-433A-4B5C-AB5C-B586F6724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D7593-FFEB-4A18-802D-9339FE519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0F31F-5533-4287-BF6B-E47D624FF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963B4-E4E8-4885-9118-77B142708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0135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《行为治疗方法》ppt课件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行为治疗的基本概念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行为治疗的原理与技术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行为治疗的实践应用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行为治疗的案例分析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行为治疗的挑战与展望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行为治疗的基本概念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766" b="3476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行为治疗强调可观察和可测量的行为改变，注重建立明确的治疗目标，采用科学的方法和技术，以及评估治疗效果。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行为治疗是一种基于行为学习理论的心理学治疗方法，通过设计和实施特定的干预措施来改变不良行为和情绪问题。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441" r="8441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行为治疗起源于20世纪50年代，由心理学家如斯金纳和沃尔普等提出和发展。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随着时间的推移，行为治疗不断吸收其他心理学理论和技术，形成了多种不同的流派，如暴露疗法、厌恶疗法、系统脱敏等。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行为治疗与其他心理治疗方法如认知行为疗法、精神分析等在理论和方法上有所不同。认知行为疗法强调认知过程对行为和情绪的影响，而精神分析则关注潜意识冲突和早期经验。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尽管不同治疗方法有各自的理论基础和操作方法，但最终目标都是帮助患者减少心理痛苦、提高生活质量。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共通点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行为治疗与其他心理治疗方法的比较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行为治疗的原理与技术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行为治疗基于学习理论，特别是条件反射和操作条件作用原理。它认为异常行为是通过学习获得的，因此可以通过新的学习过程来消除或替代异常行为。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行为治疗关注当前的行为问题，而不是过去的经历或原因。它认为过去的事情已经发生，无法改变，而现在的行为可以通过干预来改变。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行为治疗的目标是帮助个体学会新的技能和行为，以应对生活中的挑战和困难。它认为通过学习和实践，个体可以克服不良习惯和恐惧，建立健康的行为模式。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行为治疗强调环境对个体行为的影响，认为个体行为是环境刺激的结果，通过改变环境刺激可以改变个体行为。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行为治疗的原理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通过自我指导、自我监控和自我强化来改变不良行为。例如，通过写日记记录自己的情绪和行为，以便更好地理解自己的问题并找到解决方案。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厌恶疗法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通过创造不愉快的条件或刺激来消除不良行为。例如，使吸烟者感到恶心或不适，以帮助他们戒烟。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通过奖励积极的行为来鼓励良好的习惯和行为。例如，使用积分或代币系统来奖励孩子的好行为。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模仿学习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通过观察和模仿他人的行为来学习新的技能或行为。例如，通过观看示范或模仿他人来学习社交技巧。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行为治疗的主要技术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74" b="1787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522" b="2352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心理教育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提供有关行为治疗原理和技术的信息，帮助患者了解自己的问题并积极参与治疗过程。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将家庭成员纳入治疗过程，帮助家庭成员理解和支持患者，并共同解决家庭问题。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结合认知疗法和行为疗法，帮助患者识别和改变消极的思维模式和行为习惯。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行为治疗的辅助技术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行为治疗的实践应用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有效、广泛应用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行为治疗在临床实践中被广泛应用，如治疗焦虑症、抑郁症、强迫症等心理障碍。通过学习应对技巧和行为训练，患者能够克服心理障碍，提高生活质量。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科学、实证支持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行为治疗基于科学原理和实证研究，其有效性得到了大量研究的支持。实证研究表明，行为治疗对于许多心理障碍的治疗效果显著，且复发率较低。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个性化、针对性强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行为治疗注重个体差异和针对性，根据患者的具体情况制定个性化的治疗方案。通过评估患者的行为模式和心理障碍，治疗师能够找到最有效的治疗方法。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行为治疗在临床实践中的应用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https://d.book118.com/067160135136006026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2024-09-01T00:38:29.059</cp:lastPrinted>
  <dcterms:created xsi:type="dcterms:W3CDTF">2024-08-31T16:38:29Z</dcterms:created>
  <dcterms:modified xsi:type="dcterms:W3CDTF">2024-08-31T16:38:30Z</dcterms:modified>
</cp:coreProperties>
</file>