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95B87-6108-48B5-B1F0-3DA73D4C1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A9FC9-A2D2-4698-B7E6-972D6DAC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A3EDF-7D50-400A-A2A6-16F1BC9A2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E01EF-27C2-4EE3-B921-C5A67AC0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8BC63-3436-4C77-A7B7-8DB169B79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63B31-8527-401E-B214-308018D2F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E0AF02-FFCD-441D-A96F-F5B6E9652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0904F-FB5E-4F89-97C1-46641BC35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EB454-8A8B-4E39-A51D-7EB1C1494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FF732-A07E-45A7-AB90-F9A6EFDFA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B77B7-E808-46C0-AB85-29A7FE94E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60136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旅游业如何实现高质量发展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高质量发展路径探索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提升旅游产品与服务品质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推动旅游产业融合发展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加强旅游基础设施建设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强化人才支撑和科技创新引领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政策保障与机制创新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旅游业现状与挑战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20" b="183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旅游产业规模持续扩大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随着全球旅游市场的不断增长，旅游产业的规模也在持续扩大，涉及酒店、餐饮、交通、娱乐等多个领域。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旅游产品多样化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旅游产品从传统的观光旅游向休闲度假、文化体验、生态旅游等多样化方向发展。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智慧旅游快速发展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大数据、人工智能等新技术在旅游领域的应用，推动了智慧旅游的快速发展，提升了旅游服务质量和游客体验。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部分热门旅游目的地存在旅游资源过度开发的问题，对环境造成压力，影响旅游业的可持续发展。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旅游资源过度开发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旅游服务市场存在不规范的现象，部分旅游企业服务质量较差，影响游客体验和旅游业的声誉。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旅游服务质量参差不齐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旅游安全事件时有发生，涉及游客安全、交通安全、食品安全等方面，需要加强旅游安全管理和应急救援能力。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旅游安全问题突出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高质量发展注重环境保护和资源节约，有助于实现旅游业的可持续发展，促进生态文明建设。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随着消费者需求的变化和升级，旅游业需要向高质量、高品质的方向发展，提供个性化、定制化的旅游产品。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推动产业转型升级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高质量发展有助于推动旅游业从传统的观光旅游向休闲度假、文化体验等高端旅游转型升级，提升产业附加值。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高质量发展的必要性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高质量发展路径探索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加强创新能力建设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鼓励企业加大科技研发投入，培育旅游领域新技术、新业态、新模式，提升旅游产业附加值。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推进旅游产业融合发展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促进旅游与文化、体育、农业等产业深度融合，打造多元化、个性化的旅游产品体系。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深化供给侧结构性改革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通过改革提高旅游供给体系质量和效率，推动旅游业向中高端水平迈进。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在旅游开发中注重生态环境保护，实现经济效益与生态效益相统一。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坚持生态优先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推广绿色旅游方式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加强旅游垃圾治理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083" r="19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倡导低碳、环保的旅游方式，鼓励游客采用公共交通、骑行等绿色出行方式。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完善旅游垃圾分类、收集、转运、处理等环节，提高旅游垃圾资源化利用水平。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绿色发展理念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推动大数据技术应用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运用大数据技术分析游客需求和行为特征，为旅游产品和服务创新提供数据支撑。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加强智慧旅游监管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借助信息化手段加强旅游市场监管，提高旅游安全保障能力和应急处置水平。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完善智慧旅游基础设施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加快旅游景区、酒店等场所的信息化改造，提升旅游服务智能化水平。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800" r="198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智慧旅游建设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提升旅游产品与服务品质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推动旅游产品多样化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开发文化旅游、生态旅游、乡村旅游、工业旅游等多种旅游产品，满足游客多元化需求。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提升旅游产品品质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注重旅游产品的文化内涵和品质提升，打造高品质、有特色的旅游产品。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加强旅游产品创新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鼓励旅游企业加强产品创新，研发符合市场需求的旅游新产品。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优化旅游产品结构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加强旅游从业人员培训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提高旅游从业人员素质和服务技能，培养专业化、高素质的旅游服务队伍。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完善旅游服务设施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加强旅游基础设施建设，完善旅游交通、住宿、餐饮等配套服务设施。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建立健全旅游服务质量监管机制，加强旅游投诉处理和游客满意度调查，不断提高旅游服务质量。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提高旅游服务水平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严格旅游市场准入标准，规范旅游市场秩序。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加强旅游市场准入管理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建立健全旅游市场监管体系，加强部门协作和联合执法，打击旅游市场违法违规行为。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完善旅游市场监管机制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推进旅游市场信用体系建设，建立旅游企业和从业人员信用档案，实施守信联合激励和失信联合惩戒机制。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加强旅游市场信用体系建设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加强旅游市场监管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推动旅游产业融合发展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https://d.book118.com/067160136004006040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2024-09-12T04:44:04.807</cp:lastPrinted>
  <dcterms:created xsi:type="dcterms:W3CDTF">2024-09-11T20:44:04Z</dcterms:created>
  <dcterms:modified xsi:type="dcterms:W3CDTF">2024-09-11T20:44:07Z</dcterms:modified>
</cp:coreProperties>
</file>