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8A7A5-DA5B-4BE1-970B-816E6843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819C-C73F-43B1-A6EA-2536B2843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D981B-62C6-42A6-948F-13F489A1F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BDDFA-2F42-4BF2-8ED5-D66BF7C9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52964-1F86-4C00-8E50-AAF07102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C403D-5804-47F9-972E-D0C65F5EE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68F5C-2CB6-407B-AE18-9E78E0BD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DD25A-6087-4ECB-A619-DF6ED295D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0ED93-C8B4-46FA-BBE6-E0D87018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1C49D-1122-42A0-95B5-455AD5B6F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CCAF4-C7B1-4348-8503-07FE67E8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1015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网上开店实例与操作课件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网上开店概述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网上开店流程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网店运营与管理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网上开店案例分析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网上开店的风险与防范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网上开店概述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网上开店的概念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网上开店是指利用互联网平台，开设并经营网店的一种商业模式。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商家通过在线销售商品或服务，与消费者进行交易，实现盈利。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网上开店不受地理位置限制，具有全球市场潜力。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网上开店无需租赁实体店面，降低了初始投资成本。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通过互联网，商家可以吸引全球范围内的潜在客户。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灵活的经营方式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商家可以根据市场需求，随时调整商品或服务。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利用数据分析工具，商家可以更好地了解客户需求，制定营销策略。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网上开店的优势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088" r="270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随着互联网的普及和电子商务技术的不断创新，网上开店已成为越来越多创业者的选择。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电子商务的快速发展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移动设备的普及使得移动电商成为新的增长点，为网上开店提供了更广阔的市场空间。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移动电商的崛起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消费者对于个性化与定制化商品或服务的需求日益增长，为网上开店提供了更多机会。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个性化与定制化需求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社交媒体平台为商家提供了与消费者互动的新渠道，通过社交电商模式，商家可以更有效地推广商品或服务。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社交电商的兴起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网上开店的现状与趋势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网上开店流程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07" r="272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81" r="207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首先需要确定自己想要经营的产品，考虑产品的市场需求、竞争情况以及自己的兴趣和能力。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确定经营产品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选择适合自己的经营模式，如个人网店、入驻电商平台或开设独立网店等。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确定经营方式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确定经营模式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如淘宝、京东等，拥有庞大的用户群体和丰富的商品资源，但竞争也较为激烈。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综合电商平台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垂直电商平台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自建网店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如唯品会、当当等，专注于某一特定领域，竞争相对较小。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需要具备一定的技术实力和网站维护能力，但可以自由定制店铺风格和功能。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选择开店平台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根据所选平台的要求注册账号。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注册账号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填写店铺信息、上传营业执照等。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完善个人信息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根据平台要求缴纳一定的保证金，确保店铺能够正常运营。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缴纳保证金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注册开店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https://d.book118.com/067161015034006030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2024-09-01T18:15:25.983</cp:lastPrinted>
  <dcterms:created xsi:type="dcterms:W3CDTF">2024-09-01T10:15:26Z</dcterms:created>
  <dcterms:modified xsi:type="dcterms:W3CDTF">2024-09-01T10:15:28Z</dcterms:modified>
</cp:coreProperties>
</file>