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130A1-347D-4431-9EE3-6D5E2B2D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17373-DD95-41FF-BB70-A1F2BEF45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9B84A-E836-447F-AC55-48DE587BD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D795F-7720-41D2-84F8-823FC248E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FBEB9-5000-41D9-AEAD-020F5516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B7C6D-0349-40BF-B06C-D90C905EA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79E338-4816-4F45-A5DB-858975538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2B169-C7D9-47C5-90A5-5262B488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027A0-2206-45AE-B1F1-A10CC5AFC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2C7A8-D37E-41D3-A0EF-396184FD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932E3-5302-48D5-9044-1C6C7497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1022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常见护理质量指标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护理质量指标的应用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护理质量指标的未来发展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护理质量指标是衡量护理服务水平的重要工具，通过建立和运用护理质量指标，可以评估护理服务的有效性、安全性和满意度，从而改进护理服务，提高患者就医体验。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随着医疗技术的不断发展和人们健康需求的日益增长，对护理服务的要求也越来越高。为了满足患者的需求，医疗机构需要建立科学、合理的护理质量指标，并不断完善和优化指标体系，以提高护理服务质量。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护理质量指标是指用于衡量护理服务质量的可量化、可评估的指标，包括护理效果、安全性、及时性、经济性等方面。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是医疗机构管理的重要内容，也是评价护理服务水平的重要依据。通过运用护理质量指标，医疗机构可以及时发现护理服务中存在的问题和不足，采取有效措施进行改进，提高患者满意度和医疗服务质量。同时，护理质量指标也是医疗机构进行质量管理、绩效评价和改进的重要依据，有助于提升医疗机构的综合实力和市场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护理质量指标概述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护理质量指标通常包括患者满意度、不良事件发生率、护理效果等。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护理质量指标是衡量护理服务质量和效果的重要标准，用于评估护理服务在安全性、有效性、及时性和经济性等方面的表现。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反映护理服务的基础设施、人力资源、设备配置等方面的指标，如病房床位数、护士人数、设备先进程度等。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反映护理服务实施过程中的质量指标，如护理操作规范、病情观察、患者教育等。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反映护理服务效果的质量指标，如患者康复情况、并发症发生率、患者满意度等。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指标的制定应基于科学理论和实践经验，能够客观反映护理服务的质量。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指标应具有可操作性和实用性，能够为护理管理和临床实践提供指导。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指标应能够敏感地反映护理服务的变化和改进，以便及时采取干预措施。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指标应具有可比性，以便在不同医疗机构之间进行比较和评估。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可比性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护理质量指标的制定原则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常见护理质量指标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83" r="329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评估患者对护理服务的满意程度，包括护士的态度、专业性、沟通能力和护理效果等方面。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统计患者对护理服务不满意而进行投诉的比例，反映护理服务的质量和护士的职业素养。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患者投诉率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https://d.book118.com/067161022013006051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2024-09-23T22:31:55.527</cp:lastPrinted>
  <dcterms:created xsi:type="dcterms:W3CDTF">2024-09-23T14:31:55Z</dcterms:created>
  <dcterms:modified xsi:type="dcterms:W3CDTF">2024-09-23T14:31:57Z</dcterms:modified>
</cp:coreProperties>
</file>