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733A3-0228-4C80-8C8C-9AB294E63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E8E0D-6350-48F3-AAFF-62D9C3DFA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72FA7-D275-4499-8396-2624618AA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33BA1-A04C-4F0B-ADF9-BD1C3E80F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99823A-515D-40B9-AFB5-5010F0A23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BFB1CB-DA35-4787-9DCF-483706F30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E83422-8593-4FE1-A02E-C37FE3763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A5677-4F73-4FC1-B672-83D51C312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E1D2E-7EA0-4630-91A6-388D73A89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464B7-0B15-498B-875C-0912510AA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2B5D7-D31A-485A-9FD5-C076D635D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6411106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目标与计划管理培训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3121" y="3872880"/>
            <a:ext cx="2260216" cy="31212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目标与计划管理概述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目标制定与分解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目标与计划的跟踪与调整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目标与计划管理的应用与实践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目标与计划管理的挑战与解决策略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目标与计划管理概述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是指通过设定明确、可衡量和具有挑战性的目标，组织成员共同参与目标的制定和实施，以达到组织和个人绩效提升的过程。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目标管理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是指根据组织的目标和资源状况，制定、执行和监控计划，以确保组织能够有序、高效地实现目标的过程。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计划管理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目标与计划管理的定义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472" r="2347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目标与计划管理能够为组织和个人提供明确的发展方向，使团队成员清楚自己的工作重点和目标。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明确方向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通过合理的计划安排，组织能够优化资源配置，提高工作效率，减少资源浪费。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共同的目标能够激发团队成员的积极性和协作精神，增强团队凝聚力。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目标与计划管理有助于监控组织和个人目标的实现情况，及时发现问题并进行调整，确保目标的顺利达成。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目标与计划管理的重要性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目标是具体、可衡量、可达成、相关和有时限的，这有助于确保目标的明确性和可行性。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SMART原则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计划需要具有一定的灵活性，以便应对不可预见的因素和变化，及时调整计划以适应实际情况。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组织和个人需要明确目标的优先级，优先处理重要和紧急的事务，确保高优先级的目标得到优先实现。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优先级原则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目标与计划管理需要良好的沟通与协作，确保团队成员了解组织的目标和计划，共同参与目标的实现。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沟通与协作原则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目标与计划管理的原则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目标制定与分解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目标设定的原则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确保目标具体、可衡量、可达成、相关和有时限。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目标应具有一定的挑战性，以激发员工的积极性和潜力。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确保目标在组织内部达成共识，得到员工的认同和支持。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根据组织战略和业务需求，确定目标的优先级，合理分配资源。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SMART原则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挑战性原则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共识原则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优先级原则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关键绩效指标法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平衡计分卡法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目标展开法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专家预测法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目标设定的方法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根据组织的关键成功因素，设定具体的绩效指标，作为目标值。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从财务、客户、内部运营、学习与成长四个维度出发，设定目标并相互链接。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将组织的总目标层层展开，落实到各个部门、团队和个人。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邀请专家对未来趋势进行预测，以此为基础设定目标。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定期对目标完成情况进行监控和评估，根据实际情况对目标和计划进行调整。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制定行动计划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为实现个人目标，制定具体的行动计划和时间表。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制定个人目标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将部门目标进一步分解到每个员工，使员工明确自己的工作目标和标准。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确定组织总目标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根据组织战略和业务计划，明确总目标。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制定部门目标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将总目标分解到各个部门，明确部门的目标和职责。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目标分解的步骤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计划制定与执行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时间安排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为每个任务设定合理的时间节点，确保任务按时完成。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明确组织或个人的目标，确保目标具有可衡量性、可达成性和相关性。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任务分解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将目标分解为具体的任务，确保每个任务都与目标的实现相关联。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资源分配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评估完成任务所需资源，合理分配人力、物力和财力等资源。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预测可能出现的风险和障碍，制定应对策略以降低潜在的负面影响。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计划制定的步骤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用于显示任务进度和时间安排的工具，有助于跟踪和管理项目进度。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甘特图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将项目分解为更小、更易于管理的部分，有助于任务分配和资源规划。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工作分解结构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根据任务的紧急性和重要性进行排序，帮助确定任务的先后顺序。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优先级矩阵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确定项目中关键路径上的任务，确保项目按计划完成。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关键路径法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计划制定的工具与技术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https://d.book118.com/067164111061006024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2024-08-28T12:17:15.163</cp:lastPrinted>
  <dcterms:created xsi:type="dcterms:W3CDTF">2024-08-28T04:17:15Z</dcterms:created>
  <dcterms:modified xsi:type="dcterms:W3CDTF">2024-08-28T04:17:17Z</dcterms:modified>
</cp:coreProperties>
</file>