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1BCBA8-9BD7-43DD-AB72-10BD14431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D1CD5C-38A0-48F4-88BD-6F71F3E16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79A978-39C6-4BFD-8E6B-57B5E55D2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10F83B-2C60-484C-B711-918EAF41B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AE2DFB-AC01-4664-8CE4-D5621834D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CA3B30-A6BF-47DA-A03E-90AD890004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A2BCF3-213B-4220-B016-1F57206FD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934166-7E80-4B38-AA37-9D162575A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AFF14B-A4D9-4726-98E5-0434DE1799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F96078-C0EE-4B63-BAD8-FB2735F1A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2AB3C3-3CA8-44E7-A1BB-E1074A06B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16504303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提高工作效率的时间管理培训课程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时间管理基础理念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制定合理工作计划与任务清单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提高个人工作效率技巧分享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团队协作与时间管理策略探讨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应对拖延症与压力管理技巧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现代社会工作压力大，时间管理成为必备技能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在现代快节奏的工作环境中，高效的时间管理对于提高工作效率、缓解压力具有重要意义。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时间浪费现象严重，亟待改善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许多人在工作中存在时间浪费现象，如拖延、分心等，通过时间管理培训可以有效改善这一问题。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提高工作效率和个人成就感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通过实践时间管理技巧，使学员能够高效地完成工作任务，提升个人成就感。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培养学员良好的时间管理意识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使学员认识到时间管理的重要性，并愿意主动进行时间规划和管理。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掌握时间管理的基本方法和工具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教授学员有效的时间管理方法和工具，如四象限法、番茄工作法等。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课程目标及预期效果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0214" b="2021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698" b="6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07" b="780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适用人群与场景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职场人士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对于工作压力较大、需要提高工作效率的职场人士来说，本课程具有很强的针对性和实用性。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学生群体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对于学生来说，良好的时间管理习惯有助于提高学习效率，更好地平衡学业与生活。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对时间管理感兴趣的人群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本课程也适用于对时间管理感兴趣、希望提升自我管理能力的人群。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时间管理基础理念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183" r="281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时间管理是指通过规划和优化时间资源，提高个人或组织工作效率和生产力的一系列方法和技巧。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有效的时间管理能够帮助个人或组织更好地分配时间和资源，提高工作效率，减少压力和焦虑，增加工作满意度和成就感。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时间管理的定义及重要性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误区二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挑战一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挑战二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常见时间管理误区及挑战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0146" r="2014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4069" r="406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4909" r="1490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8229" r="822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认为时间是无限的。事实上，时间是一种有限的资源，需要合理规划和使用。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过度安排日程。过于紧凑的日程安排可能导致压力增大，工作效率降低。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应对干扰和分心。现代工作环境充满干扰，如社交媒体、电子邮件等，容易使人分心。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处理多任务。多任务处理可能导致注意力不集中，降低工作效率和质量。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四象限时间管理法。该方法将任务按照重要性和紧急性划分为四个象限，帮助人们优先处理重要且紧急的任务，避免浪费时间在琐碎的事情上。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番茄工作法。该方法建议将工作划分为25分钟的时间块，并在每个时间块后休息5分钟，以提高专注力和工作效率。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时间日志记录法。通过记录每天的时间使用情况，发现时间浪费的问题和潜在的改进空间，从而优化时间分配。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成功时间管理案例分析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制定合理工作计划与任务清单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48" b="824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明确工作想要达到的结果，并根据目标设定相应的时间范围。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根据任务的紧急程度和重要性，采用四象限法则（重要且紧急、重要不紧急、紧急不重要、不紧急不重要）对任务进行优先级排序。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明确工作目标与优先级排序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优先级排序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确定短期和长期目标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将工作拆分成可执行的小任务，确保每个任务都具体、明确。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列出具体任务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为每个任务设定合理的完成时间，同时考虑任务之间的依赖关系和先后顺序。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设定时间表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制定详细任务清单及时间表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监控进度并及时调整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密切关注工作进度，根据实际情况灵活调整任务清单和时间表。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应对突发事件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预留一定的时间以应对突发事件，确保整体工作计划不受太大影响。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灵活调整计划以应对变化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提高个人工作效率技巧分享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https://d.book118.com/067165043032006031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2024-09-03T06:45:30.381</cp:lastPrinted>
  <dcterms:created xsi:type="dcterms:W3CDTF">2024-09-02T22:45:30Z</dcterms:created>
  <dcterms:modified xsi:type="dcterms:W3CDTF">2024-09-02T22:45:32Z</dcterms:modified>
</cp:coreProperties>
</file>