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4E5539-0E83-4FC9-809E-6476082906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47606C-3CC4-432A-89A5-5D414E03D3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61F0A6-A0D6-402F-AC62-A97AB5F819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75A888-D0E2-43AF-B612-FDF7F173AD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949EA0-99DD-4D49-8AE0-A9DF62CA6E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0F15A7-9755-4F53-BE21-98BE92C16E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0A867D-4B8E-480A-AE88-75FE1F0553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D3A1F6-4820-4196-A4DF-6537392100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8C3143-B157-4F74-9028-1035FC11C7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21A839-3006-4843-AA4C-E4C8F2A04E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2F6047-20D8-4B77-80A2-FCC3061483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7166016020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荨麻疹针灸治疗教案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荨麻疹针灸治疗概述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荨麻疹针灸治疗的理论基础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荨麻疹针灸治疗方法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荨麻疹针灸治疗的注意事项与禁忌症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荨麻疹针灸治疗的临床应用与效果评估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荨麻疹针灸治疗的案例分享与经验总结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荨麻疹针灸治疗概述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荨麻疹针灸治疗是一种结合中医理论和针灸技术的治疗方法，通过刺激穴位来调节身体内的气血和脏腑功能，以达到治疗荨麻疹的目的。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针灸治疗荨麻疹具有副作用小、效果稳定、不易复发等优点，同时还可以改善患者的体质，增强身体免疫力。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针灸治疗能够迅速缓解荨麻疹的瘙痒、红肿等症状，提高患者的生活质量。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缓解症状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防止复发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整体调理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通过调整身体内部环境，针灸治疗可以有效预防荨麻疹的复发。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针灸治疗不仅针对症状，还从整体上调整患者的身体状况，达到治本的效果。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针灸治疗荨麻疹的重要性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荨麻疹针灸治疗的历史可以追溯到古代中医，经过长期的临床实践和经验积累，针灸治疗荨麻疹的方法不断完善和发展。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现代医学对荨麻疹的针灸治疗进行了大量的研究和探索，不断优化治疗方案，提高治疗效果。同时，针灸治疗的仪器和操作技术也在不断改进和创新，为荨麻疹的治疗提供了更多的选择和可能性。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针灸治疗荨麻疹的历史与发展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荨麻疹针灸治疗的理论基础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667" b="16667"/>
          <a:stretch>
            <a:fillRect/>
          </a:stretch>
        </p:blipFill>
        <p:spPr>
          <a:xfrm>
            <a:off x="939482" y="1415327"/>
            <a:ext cx="4843295" cy="4843296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经络是人体内气血运行的通道，具有沟通内外、联络脏腑、运行气血的功能。荨麻疹的针灸治疗主要通过刺激经络，调节气血运行，以达到治疗目的。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经络理论认为，荨麻疹的发病与风邪侵袭、气血不和有关。针灸治疗通过刺激相应的经络穴位，调和气血，祛风散邪，从而达到治疗荨麻疹的目的。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经络理论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脏腑是人体内各器官的总称，是人体生命活动的根本。荨麻疹的针灸治疗基于脏腑理论，通过调节脏腑功能，平衡体内阴阳，以达到治疗目的。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脏腑理论认为，荨麻疹的发病与脏腑功能失调有关。针灸治疗通过刺激相应的脏腑经络穴位，调节脏腑功能，平衡体内阴阳，以达到治疗荨麻疹的目的。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88" r="249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脏腑理论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气血理论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气血是人体内的重要物质，是维持人体生命活动的基础。荨麻疹的针灸治疗基于气血理论，通过调节气血运行，以达到治疗目的。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气血理论认为，荨麻疹的发病与气血不和有关。针灸治疗通过刺激相应的经络穴位，调和气血，平衡阴阳，以达到治疗荨麻疹的目的。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荨麻疹针灸治疗方法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93" r="15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601" r="2960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通过毫针刺激相关穴位，调和气血，平衡阴阳，达到治疗荨麻疹的目的。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选择合适穴位，如曲池、血海、足三里等，用毫针进行针刺，根据病情深浅、虚实，采用相应的补泻手法。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毫针法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156" r="2415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通过艾叶燃烧产生的温热刺激相关穴位，温通经脉，散寒止痒。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选择合适穴位，如风门、肺俞、膈俞等，将艾条点燃后进行温和灸或雀啄灸，每次15-20分钟。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艾灸法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https://d.book118.com/067166016020006030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2024-09-01T14:21:12.784</cp:lastPrinted>
  <dcterms:created xsi:type="dcterms:W3CDTF">2024-09-01T06:21:12Z</dcterms:created>
  <dcterms:modified xsi:type="dcterms:W3CDTF">2024-09-01T06:21:14Z</dcterms:modified>
</cp:coreProperties>
</file>