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F188A-4E38-4781-A5AF-A46DA0577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AC335-04BB-4F88-A3BA-7F007616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FC66E-3AF0-4659-9617-75A01BC3A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A5300-F1FA-491D-A916-99A5C121B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F84F8A-B499-448D-BA19-F8CE00D2F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FB193E-7F94-43DE-9A10-573D91867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FE9726-DDBC-483F-8D89-9CA1B08CA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D3EB5-2902-4E8E-BAD4-E975F73A3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9421F-7D7F-4FCA-A0CC-3C05EBD6C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CEB50-A165-4933-B132-256447EA3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516FA-EEA1-4277-8704-4DF113B79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66051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中浆视网膜护理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中浆视网膜疾病概述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中浆视网膜护理的重要性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中浆视网膜护理方法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中浆视网膜护理注意事项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中浆视网膜护理案例分享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中浆视网膜疾病概述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90" r="301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中浆视网膜疾病，也称为中心性浆液性脉络膜视网膜病变，是一种常见的眼底病变，主要累及黄斑区的视网膜和脉络膜。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中浆视网膜病变通常表现为黄斑区的浆液性脱离，可能导致视力下降、视物模糊、视物变形等症状。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52" b="161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中浆视网膜病变的具体病因尚不完全清楚，但可能与遗传、生活习惯、环境因素等多种因素有关。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中浆视网膜病变的病理机制主要是脉络膜毛细血管的渗漏，导致黄斑区的视网膜下浆液积聚，影响视网膜的正常功能。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中浆视网膜病变的典型症状包括中心视力下降、视物模糊、视物变形等，可能伴有视物色暗、闪光感等。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中浆视网膜病变的诊断主要依靠眼底检查、光学相干断层扫描（OCT）等检查手段，通过观察黄斑区的形态和结构变化，结合临床表现进行诊断。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中浆视网膜护理的重要性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定期进行眼科检查，监测中浆视网膜病变的发展情况，及早发现并处理并发症。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控制血糖、血压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避免过度用眼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61" r="576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保持血糖和血压在正常范围内，预防因糖尿病和高血压引起的视网膜病变。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减少长时间使用电子产品、熬夜等行为，减轻眼睛负担，预防眼疲劳和进一步损伤。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中浆视网膜病变可能影响视力，患者容易出现焦虑、抑郁等情绪。家属和医护人员应及时关注患者的心理状态，提供必要的心理支持和疏导。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保持良好生活习惯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规律作息，保证充足的睡眠时间；合理饮食，多摄取富含维生素和矿物质的食物；适当运动，增强身体免疫力。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适应视觉变化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在病变稳定后，患者可通过适应性训练和辅助器具逐渐适应视力变化，提高生活自理能力。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875" b="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737" b="5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3" b="65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减轻患者痛苦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对于中浆视网膜病变引发的疼痛，可采取冷敷、热敷、按摩等非药物方法缓解疼痛；在医生的指导下合理使用止痛药。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减轻焦虑和恐惧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向患者及家属详细解释病情、治疗方案和护理措施，增加患者对疾病的了解和认知，减轻焦虑和恐惧情绪。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提供舒适的环境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为患者提供安静、舒适的病房环境，保持室内空气清新，有助于缓解眼部不适和心情烦躁。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中浆视网膜护理方法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https://d.book118.com/067166051044006034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2024-09-08T03:02:01.096</cp:lastPrinted>
  <dcterms:created xsi:type="dcterms:W3CDTF">2024-09-07T19:02:01Z</dcterms:created>
  <dcterms:modified xsi:type="dcterms:W3CDTF">2024-09-07T19:02:03Z</dcterms:modified>
</cp:coreProperties>
</file>