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3A358-FC08-4821-8551-8DF5ED450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37A5-656B-40FA-9ED1-39064697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9F331-BAC0-4C38-8E80-3C4050DAA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74272-97C8-4C1D-AE95-ABC5B87E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515A3-05E7-4DC3-A906-9BD9C545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9F2A0-3575-49DC-B038-3F3B13AF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5DD5B-B8B4-428E-92EE-64AD9153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6AFEE-F7F6-4A99-BE8C-9588B7FF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CA4B0-B28A-44EC-8964-F220EA3EF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50AD4-CE73-4D4A-BA34-85C1D21A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E845B-87B9-456A-9B08-2A64FD70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6056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中级养老护理员饮食照料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养老护理员职责概述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老年人的饮食需求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中级养老护理员饮食照料技能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特殊老年人的饮食照料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养老护理员自我保护与法律责任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养老护理员负责为老年人提供日常照顾，包括饮食、洗漱、穿衣等。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养老护理员需具备一定的医疗知识，协助医生进行病情监测和药物管理。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医疗协助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养老护理员需关注老年人的心理需求，提供情感支持和心理疏导。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养老护理员需根据老年人的营养需求和饮食习惯，制定合理的饮食计划，并协助老年人进食。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饮食照料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养老护理员需保持老年人居住环境的整洁卫生，定期为老年人洗澡、更换衣物等。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养老护理员需关注老年人的安全，预防意外事故的发生，如跌倒、走失等。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养老护理员通常在养老院工作，需面对不同年龄、健康状况和性格的老年人。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养老护理员也可能会在老年人家中进行照护，需根据老年人的需求进行个性化服务。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家庭照护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养老护理员需与医生、护士、营养师等其他专业人员进行合作，共同为老年人提供优质的照顾服务。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老年人的饮食需求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保持蛋白质充足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蛋白质是维持肌肉、骨骼和免疫系统健康的重要营养素，老年人需要摄入足够的蛋白质。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保证矿物质和维生素的摄入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老年人需要摄入足够的矿物质（如钙、铁、锌）和维生素，以预防骨质疏松、贫血等疾病。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维持能量平衡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老年人需要摄入适量的热量，保持能量平衡，以维持正常的生理功能。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老年人牙齿脱落或咀嚼不便，应选择软食、易咀嚼和消化的食物。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老年人消化系统功能下降，建议采用少量多餐的饮食方式，以减轻胃肠负担。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老年人应保持口腔清洁，定期刷牙、洗牙，以预防口腔疾病。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老年人的饮食习惯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822" b="168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10" b="16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老年人的饮食障碍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吞咽困难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随着年龄的增长，老年人的咽喉肌肉松弛，容易出现吞咽困难，导致噎食或吸入性肺炎。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由于疾病、药物或情绪等因素，老年人可能会出现食欲不振的情况，影响营养摄入。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老年人的消化系统功能下降，容易出现消化不良、便秘等问题，需注意食物的质地和搭配。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中级养老护理员饮食照料技能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https://d.book118.com/067166056044006034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2024-09-08T03:02:01.440</cp:lastPrinted>
  <dcterms:created xsi:type="dcterms:W3CDTF">2024-09-07T19:02:01Z</dcterms:created>
  <dcterms:modified xsi:type="dcterms:W3CDTF">2024-09-07T19:02:03Z</dcterms:modified>
</cp:coreProperties>
</file>