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44E5D-1751-42FA-AF9A-3E81B585E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28AF6-65F4-4E87-B051-153114CBA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919B9-FD7B-48AD-9367-57AA1FB40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CBD77D-CE47-42AC-906A-E3E78E7F1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D104C4-541E-4D1F-ABE5-18C482DED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E603D3-1677-4E11-A2FC-EF9AE8BE2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B897A5-E8A7-4FA2-9310-3CFE1C79D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CBDA86-817D-472B-B385-F86C3C80A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A60EE5-A5B4-44EB-B56A-347FF9421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DAFF2-F86A-4C02-9C78-5AEA98CBA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06F5B-9D15-43E1-95CC-CC46B7357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7.png" /><Relationship Id="rId4" Type="http://schemas.openxmlformats.org/officeDocument/2006/relationships/image" Target="../media/image19.pn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6616514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急性脑梗死患者的护理</a:t>
            </a:r>
            <a:r>
              <a:rPr lang="en-US" altLang="zh-CN" sz="5175" b="1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 err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急性脑梗死概述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急性脑梗死患者的护理评估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急性脑梗死患者的日常护理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急性脑梗死患者的康复护理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急性脑梗死患者的教育与预防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急性脑梗死患者的护理案例分享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急性脑梗死概述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急性脑梗死的症状包括突然出现的面瘫、肢体瘫痪、语言不清、视力模糊等，严重时可出现意识障碍、昏迷等。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急性脑梗死是由于脑部血管突然堵塞，导致脑组织缺血、缺氧而引起的脑细胞死亡。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定义和症状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急性脑梗死的主要病因是脑血管狭窄、血栓形成或栓塞，其中以动脉粥样硬化最为常见。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风险因素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急性脑梗死的风险因素包括高血压、糖尿病、高血脂、吸烟、肥胖等。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病因和风险因素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急性脑梗死的诊断主要依靠临床表现和影像学检查，如CT或MRI。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急性脑梗死的治疗主要包括药物治疗和康复治疗。药物治疗主要是使用溶栓药物、抗血小板药物等；康复治疗主要是进行肢体功能训练、语言训练等。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治疗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急性脑梗死患者的护理评估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生命体征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监测患者的体温、心率、呼吸和血压，以及心肺功能等。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运动功能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评估患者的肢体运动功能，包括肌力、肌张力等。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意识状态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观察患者的意识状态，包括是否清醒、是否有意识障碍等。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感觉功能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评估患者的痛觉、触觉、温度觉等感觉功能。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身体评估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504" b="28504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情绪状态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观察患者的情绪是否稳定，是否有焦虑、抑郁等情绪问题。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认知功能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评估患者的认知功能，包括记忆力、注意力、思维等。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应激反应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了解患者是否经历重大生活事件，如失业、亲人去世等，以及应对方式。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社会角色与关系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了解患者的家庭角色、职业角色以及社交关系等。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日常生活能力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评估患者的生活自理能力，如穿衣、进食、洗澡等。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工作与学习能力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评估患者的工作和学习状态，以及是否能够继续进行日常活动。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社会功能评估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急性脑梗死患者的日常护理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为患者提供多样化的食物，包括蔬菜、水果、全谷类和蛋白质来源。避免高脂肪、高盐和高糖的食物。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保持均衡饮食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指导患者慢慢进食，避免吞咽困难或呛咳。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控制进食速度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鼓励患者多喝水，以保持身体水分。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注意水分摄入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在医生许可的情况下，鼓励患者早期活动，以促进身体恢复和预防肌肉萎缩。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500" r="6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休息时间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83" r="2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333" b="8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确保患者有足够的休息时间，以避免疲劳和压力。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保持规律的睡眠时间，创造安静、舒适的睡眠环境。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身体活动与休息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监测副作用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注意观察患者服药后的反应，如有异常及时报告医生。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按时服药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确保患者按时服用医生开具的药物，不随意更改剂量或停药。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定期随访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定期带患者去医院随访，以便及时调整治疗方案和评估恢复情况。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药物治疗与监测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https://d.book118.com/067166165146006036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2024-09-11T21:29:28.247</cp:lastPrinted>
  <dcterms:created xsi:type="dcterms:W3CDTF">2024-09-11T13:29:28Z</dcterms:created>
  <dcterms:modified xsi:type="dcterms:W3CDTF">2024-09-11T13:29:30Z</dcterms:modified>
</cp:coreProperties>
</file>