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20702-5B34-4F51-833D-AF0CAEC4B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9AB0B-50BC-4CB2-9808-FD1DE1351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C28A3-232C-43F5-85F2-C07678EFB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783E0-50C2-4BBC-8489-46093550C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634594-725C-419E-A207-C2959A3CE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B202CD-46D6-4834-B864-1FDB93FBF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F2C369-444D-4B49-837D-4CFF99B32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1C9F9-25F4-4ED8-B785-586AC2294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85B66-43B1-4431-925D-2EBD16B53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6E5FD-B4AF-4479-B44F-1323E3EB4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1FCE0-5938-4CA9-B937-F837DF9AA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20013513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分公司财务制度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分公司财务制度概述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分公司财务管理制度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分公司财务监督制度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分公司财务风险防范制度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分公司财务制度实施与优化建议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保障企业整体利益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通过统一财务管理标准和规范，确保分公司财务活动与企业整体战略目标相一致，保障企业整体利益。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确保分公司财务活动的合法性和规范性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通过制定财务制度，规范分公司财务行为，确保其符合国家法律法规和企业内部管理要求。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提高分公司财务管理效率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通过明确财务流程和职责分工，减少财务管理中的冗余和混乱，提高财务管理效率。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指企业为规范财务管理行为而制定的规章制度，包括会计核算、报表编制、资金管理、预算管理等方面的规定。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指对企业财务活动进行计划、组织、协调、控制和监督等一系列管理活动的总称，是企业管理的重要组成部分。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分公司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指企业在异地设立的分支机构，不具备独立法人资格，但在当地开展业务活动时需遵守当地法律法规。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分公司财务制度概述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确保财务合规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保障资金安全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提升经济效益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分公司财务管理的目标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确保分公司的财务管理符合总公司及当地法律法规的要求，避免因违规行为带来的风险。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合理配置分公司资源，提高资源使用效率，降低运营成本。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确保分公司资金的安全，防止资金被非法挪用或侵占。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通过有效的财务管理，提升分公司的经济效益和盈利能力。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统一领导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分权制衡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分公司财务管理的原则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分公司的财务管理应在总公司的统一领导下进行，确保财务管理工作的协调一致。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分公司财务管理应以成本效益为原则，合理控制成本，提高经济效益。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在分公司财务管理中应实行分权制衡原则，明确各部门和岗位的职责权限，防止权力滥用。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分公司财务管理应注重风险控制，建立健全风险防范机制，降低财务风险。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https://d.book118.com/067200135134006053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2024-09-27T16:27:44.459</cp:lastPrinted>
  <dcterms:created xsi:type="dcterms:W3CDTF">2024-09-27T08:27:44Z</dcterms:created>
  <dcterms:modified xsi:type="dcterms:W3CDTF">2024-09-27T08:27:46Z</dcterms:modified>
</cp:coreProperties>
</file>