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4F1FD-4869-4066-84FD-6AF75F8CC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0AA20-A513-4224-BE27-B535007A3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003BB-9342-4E7D-83DA-14FF1F9F8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89D5F-DA7C-4775-B9FF-E569DAB23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60774-B4E1-4FAE-87C0-6EDE035A4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E491EA-B487-46F2-9E6B-B076E3D82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FECE24-4DE4-405F-87B3-C8867D318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A41F3-4438-4706-814A-8A6D54312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CAEE4-034F-444B-85C2-AEAE95C23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4B7F1-47DD-4448-B38A-40208565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15623-AA4C-4297-81B0-8B8862E7B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20015112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5001820" y="4668779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5953" y="5186675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870591" y="1606865"/>
            <a:ext cx="8489914" cy="22203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甲型流感病毒知识科普讲座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甲型流感病毒特性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治疗方法与药物研究进展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也称为甲型流感病毒，是人流感病毒中最为常见且变异能力最强的一种。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A型流感病毒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B型流感病毒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C型流感病毒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相较于A型流感病毒，B型流感病毒的变异能力较弱，主要引起局部地区流感爆发。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较为罕见，通常症状较轻，不易引起大规模流行。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63" r="313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0759" b="1075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流感病毒结构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由脂质双层构成，包裹着病毒的核心部分。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与病毒RNA紧密结合，形成核糖核蛋白复合体。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流感病毒的遗传物质，编码病毒复制所需的蛋白质。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包括血凝素（HA）和神经氨酸酶（NA），是病毒与宿主细胞结合的关键蛋白。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病毒包膜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病毒核蛋白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病毒RNA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病毒表面蛋白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患者咳嗽、打喷嚏或说话时产生的飞沫中含有大量病毒，易感人群吸入后可能导致感染。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患者的手部接触口、鼻、眼等部位后，再接触其他物体或人，可将病毒传播给他人。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在密闭、通风不良的环境中，流感病毒可在空气中长时间悬浮，增加感染风险。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流感病毒传播途径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甲型流感病毒特性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甲型流感病毒基因组由8个单链RNA片段组成，分别编码不同的病毒蛋白。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这些蛋白在病毒生命周期中发挥着重要作用，包括病毒复制、转录、组装和释放等。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编码蛋白功能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基因组结构与编码蛋白功能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甲型流感病毒表面蛋白（如血凝素和神经氨酸酶）容易发生抗原变异，导致病毒逃避宿主免疫应答。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病毒通过不断变异，使得宿主免疫系统难以识别和清除病毒，从而实现免疫逃逸。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抗原变异与免疫逃逸机制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免疫逃逸机制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抗原变异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甲型流感病毒可感染多种动物，包括禽类、猪和人类等。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宿主范围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病毒可在不同物种间传播，有时会导致新的流感病毒株的出现，具有潜在的大流行风险。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跨物种传播能力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宿主范围及跨物种传播能力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临床表现与诊断方法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患者体温迅速升高，通常超过38°C，持续3-4天。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典型临床表现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干咳或伴有痰液的咳嗽，严重时可出现呼吸困难。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咽部充血、水肿，导致喉咙痛。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喉咙痛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常见症状之一，可能伴有头晕。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全身肌肉酸痛，尤其是背部、腿部和手臂。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肌肉疼痛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患者感到极度疲劳，需要休息。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神经系统并发症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97" r="1249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甲型流感病毒感染可能导致肺部炎症，严重时可危及生命。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流感病毒感染可能加重原有心脏疾病，甚至引发心肌炎。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包括脑炎、脑膜炎等，可能导致头痛、呕吐、意识障碍等症状。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如中耳炎、支气管炎等。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https://d.book118.com/067200151122006040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2024-09-13T01:37:46.614</cp:lastPrinted>
  <dcterms:created xsi:type="dcterms:W3CDTF">2024-09-12T17:37:46Z</dcterms:created>
  <dcterms:modified xsi:type="dcterms:W3CDTF">2024-09-12T17:37:48Z</dcterms:modified>
</cp:coreProperties>
</file>