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2CFAA-4B85-4084-8CB4-E3C0B39A3B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3308D-D815-4618-9BC9-D52F0F10B8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E498D-A48C-4EF4-A95B-A81C2CAFF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2040B-CFB8-4FE5-803F-DAC845991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3AAF27-093E-421F-8181-FA31F380CB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31AE94-B3E6-41ED-BB91-0AEE0A163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4F0A50-D23C-4730-9013-2D69F8D3C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6E9E95-7D17-41E4-9A04-9B2C0AECA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DFFC11-D38A-49E4-AA5F-D32F7A52B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99A0B7-1A6B-42B1-A6C8-28EED5B8F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EB834B-F18F-477C-8D74-18C29D70C7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20102615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服装行业网络营销策略分析报告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网络营销策略建议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000" r="260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互联网技术的快速发展，为服装行业带来了新的营销机遇。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传统营销方式面临挑战，网络营销逐渐成为服装行业的重要营销手段。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国内外服装市场竞争激烈，企业需要不断创新营销策略以获得竞争优势。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研究影响服装行业网络营销效果的关键因素，为企业优化网络营销策略提供依据。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分析服装行业网络营销的现状和趋势，为企业制定有效的网络营销策略提供参考。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探讨服装行业网络营销的成功案例，总结其经验教训，为其他企业提供借鉴。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服装行业网络营销现状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393" b="239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服装行业网络营销是指利用互联网平台和数字化技术，实现服装产品的推广、销售和品牌建设等营销活动。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随着互联网技术的不断发展和普及，服装行业网络营销经历了从初创期、探索期到成熟期的演变。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服装行业网络营销的发展历程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据统计，目前中国服装行业网络营销的规模已经超过传统线下营销，成为行业重要的销售渠道。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服装行业网络营销的规模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服装行业网络营销概况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B2B模式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企业与企业之间的在线交易平台，如阿里巴巴等。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B2C模式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企业直接面向消费者的在线销售平台，如淘宝、京东等。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C2C模式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消费者之间的在线交易平台，如闲鱼等。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O2O模式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线上与线下结合的销售模式，如线下体验店与线上商城同步运营等。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服装行业网络营销的主要模式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网络营销可以覆盖更广泛的目标客户群体，不受地域限制。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覆盖面广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网络营销的成本相对较低，可以有效降低企业的营销成本。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成本低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服装行业网络营销的优劣势分析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939" b="29939"/>
          <a:stretch>
            <a:fillRect/>
          </a:stretch>
        </p:blipFill>
        <p:spPr>
          <a:xfrm>
            <a:off x="0" y="1477241"/>
            <a:ext cx="12193201" cy="437134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互动性强：网络营销具有较强的互动性，可以通过社交媒体等渠道与消费者进行实时互动，提高客户粘性。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服装行业网络营销的优劣势分析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服装行业网络营销的优劣势分析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随着越来越多的企业加入网络营销领域，竞争日益激烈，需要不断创新以保持竞争优势。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法律法规限制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网络营销涉及到的法律法规较多，需要严格遵守相关规定，否则容易引发法律风险。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网络营销策略分析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明确目标受众，根据受众需求和喜好，提供符合其品味和风格的产品。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创新设计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鼓励设计师发挥创意，推出独特、时尚、符合潮流趋势的产品，满足消费者个性化需求。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严格把控产品质量，确保产品线符合国家及行业标准，树立品牌良好口碑。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根据产品成本、市场需求和竞争状况，制定合理的价格策略，确保利润空间。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差异化定价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000" r="6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促销定价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针对不同产品、不同市场和不同消费者群体，采用不同的价格策略，满足不同需求。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利用节假日、换季等时机，进行价格优惠、折扣等促销活动，提高销售量。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https://d.book118.com/067201026151006051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2024-09-25T02:46:46.989</cp:lastPrinted>
  <dcterms:created xsi:type="dcterms:W3CDTF">2024-09-24T18:46:47Z</dcterms:created>
  <dcterms:modified xsi:type="dcterms:W3CDTF">2024-09-24T18:46:49Z</dcterms:modified>
</cp:coreProperties>
</file>