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04F4FC-6705-4977-AF28-40F4D4EBD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126A9B-960F-4E1E-B425-8DD2CD451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544A1F-D5A9-44EA-B691-DDC441F25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E343A6-4818-493B-8C77-AA5946267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6AD02C-EB16-44BE-8071-67A2C6BBB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EBE6C6-2A3B-4CBF-A4E8-AD4C8D0C4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9CDF09-01DA-40FB-A7DB-BEF63D3AE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DCE52C-ECDB-46FC-815E-B995BBCFE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AA42FE-4C31-412C-96EB-C540CBFF5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F478FC-78DF-4589-ACE4-BDE98331C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579FC1-14DE-4EBF-91C8-7B286F08B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00030107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2型糖尿病的查房PPT课件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2型糖尿病的临床表现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2型糖尿病的治疗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2型糖尿病的预防与控制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2型糖尿病的科研进展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2型糖尿病是一种慢性代谢性疾病，由于胰岛素分泌不足或胰岛素抵抗导致血糖升高。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2型糖尿病占糖尿病总人数的90%以上，主要发病机制是胰岛素分泌不足或胰岛素抵抗。患者通常在35-40岁以后发病，但近年来发病年龄有年轻化趋势。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全球范围内，2型糖尿病的发病率逐年上升，与肥胖、缺乏运动、不良饮食习惯等生活方式因素密切相关。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2型糖尿病在发达国家发病率较高，但发展中国家也在逐渐增加。肥胖、家族遗传、年龄、性别等因素也与2型糖尿病的发病有关。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流行病学特点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2型糖尿病的病因较为复杂，主要包括遗传因素、环境因素和年龄因素等。胰岛素分泌不足和胰岛素抵抗是主要的发病机制。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是2型糖尿病发病的重要原因之一，家族中有糖尿病患者的个体患病风险较高。环境因素主要包括不良的生活习惯、缺乏运动、长期精神压力等。随着年龄的增长，胰岛β细胞功能逐渐衰退，胰岛素分泌不足，导致血糖升高。胰岛素抵抗是指组织细胞对胰岛素的敏感性降低，导致血糖无法正常进入细胞内被利用，从而引起血糖升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2型糖尿病的临床表现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867" r="2486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多饮、多尿、多食、体重下降（三多一少）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部分患者体型肥胖，长期高血糖可导致消瘦，皮肤瘙痒、视力模糊等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急性并发症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糖尿病酮症酸中毒、高渗高血糖综合征、低血糖反应等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慢性并发症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心血管疾病、脑血管疾病、肾脏疾病、视网膜病变、神经病变等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诊断与鉴别诊断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空腹血糖≥7.0mmol/L，或餐后2小时血糖≥11.1mmol/L，或随机血糖≥11.1mmol/L，并伴有糖尿病症状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鉴别诊断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排除其他原因引起的血糖升高，如应激、药物、妊娠等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2型糖尿病的治疗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控制总热量摄入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均衡营养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控制盐糖摄入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规律饮食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饮食治疗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6149" r="614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3541" r="13541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8905" r="890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根据患者的身高、体重、年龄等因素计算每日所需热量，保持摄入与消耗平衡。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合理分配碳水化合物、蛋白质、脂肪等营养素，保证膳食纤维、维生素和矿物质的摄入。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减少高糖、高盐、高脂肪食物的摄入，避免食用过多加工食品。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保持三餐定时定量，避免暴饮暴食，尽量少吃夜宵。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https://d.book118.com/068000030107006024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2024-08-31T22:41:56.176</cp:lastPrinted>
  <dcterms:created xsi:type="dcterms:W3CDTF">2024-08-31T14:41:56Z</dcterms:created>
  <dcterms:modified xsi:type="dcterms:W3CDTF">2024-08-31T14:41:58Z</dcterms:modified>
</cp:coreProperties>
</file>