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6607BB-BA54-40DB-B3AA-9C6354A122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220BA4-DB6A-4729-9FC0-8F941C4DA2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48C790-3584-4F6E-90F9-FDA731786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94A97-C970-43EB-AEC7-16139A2CA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AB1F07-CD17-4FAD-8C4F-0952173E1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D8BD78-C59E-497A-816C-7787028B8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3DD715-517A-4A09-B337-69EF1E7CB4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A93BC4-7BC3-48F6-9155-65ACA99D5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F7DFE2-438F-4662-A67F-975330B770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54258C-F898-49BC-9375-B7986A5F1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48996-6026-4416-8D48-604B55BAE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800102210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县财政局总支工作计划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总则与背景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财政收入规划与预测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财政支出计划与优化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财政管理与改革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党建工作与队伍建设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合作交流与协同发展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总则与背景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制定工作计划旨在明确财政局总支的工作目标，确保各项工作有计划、有步骤地进行。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明确目标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通过合理规划时间和资源，提高工作效率，确保各项任务按时完成。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推动财政局总支工作的规范化、科学化，提升整体工作水平，促进财政事业的持续发展。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554" r="1355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财政局总支是县财政局的领导核心，负责贯彻落实党的路线方针政策，领导和组织财政工作。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职能定位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包括编制和执行财政预算、管理财政资金、监督财政收支、推动财政改革等。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主要任务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财政局总支的职能与任务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当前国内外经济形势复杂多变，对财政工作提出了更高的要求。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12750" b="12750"/>
          <a:stretch>
            <a:fillRect/>
          </a:stretch>
        </p:blipFill>
        <p:spPr>
          <a:xfrm>
            <a:off x="8816628" y="1536628"/>
            <a:ext cx="1898907" cy="1898908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经济形势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随着经济社会发展，财政支出压力不断增大，需要更加精细化的管理和更高的资金使用效率。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财政压力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财政改革进入深水区，需要财政局总支勇于担当，积极推进各项改革措施。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改革要求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当前形势分析与挑战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财政收入规划与预测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包括企业所得税、个人所得税、增值税等，是财政收入的主要来源。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5083" r="508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税收收入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包括行政事业性收费、罚没收入、国有资源（资产）有偿使用收入等。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非税收入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292" r="172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包括上级补助收入、下级上解收入、上年结余收入等。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转移性收入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财政收入来源分析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875" r="58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根据经济发展趋势和财政收支状况，设定合理的财政收入增长目标。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5250" r="152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考虑减税降费政策对财政收入的影响，确保财政收入可持续增长。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综合考虑各种因素，制定具有可操作性的财政收入增长计划。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财政收入增长目标设定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运用计量经济学模型，结合宏观经济指标和财政政策，对财政收入进行预测。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利用大数据和人工智能技术，建立财政收入预测模型，提高预测准确性和时效性。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0687" r="1068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采用时间序列分析方法，对历史财政收入数据进行趋势分析和预测。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财政收入预测方法与模型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财政支出计划与优化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460" b="246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2293" b="2229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15" b="281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财政支出结构分析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支出结构现状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分析当前县财政支出的结构，包括教育、医疗、交通、基础设施等各方面的支出比例。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支出结构问题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识别支出结构中存在的问题，如某些领域支出过高或过低，支出分配不合理等。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支出结构趋势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预测未来财政支出结构的变化趋势，为优化支出计划提供依据。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调整支出优先级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根据县政府的政策目标和实际需求，调整支出的优先级，确保重点领域的投入。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压缩非必要支出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通过审查各项支出的必要性和效益，压缩非必要、低效或重复的支出。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创新支出方式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探索新的财政支出方式，如政府和社会资本合作（PPP）、政府购买服务等，提高财政资金使用效率。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4792" r="4792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财政支出压缩与调整策略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支出效益评估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建立科学的评估体系，对财政支出效益进行定期评估，包括经济效益、社会效益和环境效益等方面。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支出效益问题诊断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针对评估中发现的问题，深入分析原因，提出改进措施。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支出效益提升策略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制定提升财政支出效益的策略，包括优化支出结构、加强项目管理、提高资金使用效率等。同时，加强与上级财政部门的沟通协调，争取更多的政策支持和资金保障。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财政支出效益评估与提升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财政管理与改革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https://d.book118.com/068001022103006035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2024-09-14T13:30:30.241</cp:lastPrinted>
  <dcterms:created xsi:type="dcterms:W3CDTF">2024-09-14T05:30:30Z</dcterms:created>
  <dcterms:modified xsi:type="dcterms:W3CDTF">2024-09-14T05:30:32Z</dcterms:modified>
</cp:coreProperties>
</file>