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93FC5E-2E4C-4482-99A4-640A7273C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34BDD5-5DF1-4054-B1AB-AA56E1267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094A82-B371-4BB5-B164-D6202A491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DD19A0-D837-463B-9EA9-7EC65DCEF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CC7E83-5E60-4D18-9DC2-8E2318AC6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81AD61-036D-4276-9DEF-DCC6F1660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68BE8E-BA53-4B24-80E2-FBA4F5E74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151119-C5E1-405B-9C35-1F8EC2BB1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EF003C-6E37-49A3-9710-592DE54A6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9B1297-A49D-4EBB-AA04-EB7A159BB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255DA4-77C6-426C-A087-9F0B802E0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0103304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设立音像制品出租公司市场研究报告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市场概述与需求分析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竞争格局与主要参与者分析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目标客户群体定位及需求分析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营销策略与推广手段探讨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运营管理及效率提升方案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投资回报预测与风险评估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市场概述与需求分析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186" r="15186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随着数字化媒体的普及，音像制品出租市场逐渐缩小，但仍有一定规模的忠实消费者，尤其是在特定年龄段和群体中。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目前市场上音像制品出租公司数量较少，但竞争依然激烈，主要集中在品牌、服务质量、价格等方面。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随着数字化、网络化的发展，音像制品出租市场逐渐向线上转移，线下门店数量减少，但线上租赁服务逐渐兴起。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音像制品出租市场现状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消费者群体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以年轻人、学生、电影爱好者等为主要消费群体，他们注重个性化、多样化、高品质的音像制品选择。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消费者对音像制品的需求呈现多样化、个性化、便捷化等特点，同时对于服务质量、价格等方面也有较高要求。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随着数字化媒体的发展，消费者对于线上租赁服务的需求逐渐增加，对于线下门店的依赖程度逐渐降低。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国家对于音像制品出租行业有一定的政策法规限制，如《音像制品管理条例》等，对于音像制品的出版、发行、出租等方面都有明确规定。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政策法规限制了音像制品出租市场的自由发展，加强了对市场的监管力度，对于新进入者形成了一定的门槛。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对市场的影响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政策法规的实施促进了音像制品出租行业的规范化发展，提高了行业的整体服务质量和水平。同时，也加速了行业的转型升级和线上化发展。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对行业的影响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政策法规对行业影响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竞争格局与主要参与者分析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375" r="16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独立音像制品出租店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这类店铺通常规模较小，但专注于特定领域或客户群体，提供个性化的租赁服务。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大型连锁音像制品出租公司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这类公司通常具有较大的市场份额和品牌影响力，提供丰富的音像制品选择和便捷的租赁服务。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线上音像制品租赁平台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随着互联网技术的发展，线上租赁平台逐渐兴起，提供更为便捷和多样化的租赁服务。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行业内主要竞争者概况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线上音像制品租赁平台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优势在于便捷性和多样性，客户可以随时随地租赁音像制品；劣势在于可能存在版权问题和用户体验不佳的情况。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独立音像制品出租店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优势在于专注和个性化服务，能够满足特定客户的需求；劣势在于市场份额有限，难以与大型公司和线上平台竞争。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大型连锁音像制品出租公司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优势在于品牌影响力和市场份额大，能够提供全面的租赁服务；劣势在于可能缺乏灵活性，难以满足特定客户需求。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市场份额及优劣势比较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合作与兼并收购动态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为了扩大市场份额和提升品牌影响力，一些音像制品出租公司可能会选择与其他公司或机构进行合作，共同开展推广活动或共享资源。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兼并收购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随着市场竞争的加剧，一些公司可能会通过兼并收购的方式来扩大自身规模和市场份额，提升竞争力。同时，兼并收购也可能带来公司文化和管理上的挑战。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目标客户群体定位及需求分析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青少年群体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偏好流行音乐、动漫、游戏类音像制品，注重时尚元素和互动性。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中青年群体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偏好电影、电视剧、纪录片等多样化内容，注重品质和口碑。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中老年群体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偏好经典老歌、戏曲、养生类等音像制品，注重情感共鸣和实用性。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不同年龄段客户偏好调查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偏好相声、小品、二人转等具有地域特色的音像制品。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北方地区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偏好粤剧、潮剧、客家山歌等具有地域特色的音像制品。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南方地区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偏好民歌、山歌、少数民族音乐等具有民族特色的音像制品。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西部地区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地域性差异对需求影响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针对价格敏感度较高的客户，提供经济型租赁服务，降低门槛，扩大市场份额。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低价策略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针对消费能力较强的客户，提供高品质音像制品和专业化的租赁服务，提高客户满意度和忠诚度。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高品质服务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根据不同类型的音像制品和客户需求，制定多元化的定价策略，以满足不同客户群体的需求。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多元化定价策略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价格敏感度及消费能力评估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产品与服务策略制定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https://d.book118.com/068001033047006025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2024-09-01T22:52:27.660</cp:lastPrinted>
  <dcterms:created xsi:type="dcterms:W3CDTF">2024-09-01T14:52:27Z</dcterms:created>
  <dcterms:modified xsi:type="dcterms:W3CDTF">2024-09-01T14:52:29Z</dcterms:modified>
</cp:coreProperties>
</file>