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38A78-3DA5-497F-A467-1448CC46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92E0F-2B8F-4B2A-9B8C-4865E8DC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790F3-DC6F-4E3C-BCD1-9EEACF10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86928-1B45-4C35-9601-E8CB2C18E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CE689-15EB-4AE8-884D-A31074BAA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941A1-7FDF-47EE-BD48-5CEB95577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667B0-1A3E-46A3-B8B7-DE9E8044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1B03B-02A0-41CC-BBB5-037C9E97A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7C6E3-3A09-4171-9492-1099BA717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44C38-EDA1-40CB-8DCB-AADC89ED0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D4D04-7FB0-4BD7-B975-CD083A5B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03132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《核磁共振H谱》PPT课件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核磁共振H谱简介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核磁共振H谱实验技术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核磁共振H谱解析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核磁共振H谱在化学研究中的应用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核磁共振H谱的未来发展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核磁共振H谱简介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通过核磁共振技术测定有机化合物中氢原子种类的图谱。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核磁共振H谱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有机化合物中最常见的原子，具有原子序数Z=1。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氢原子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一种物理现象，当磁场中的原子核受到射频辐射时，会产生磁感应和能量交换。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核磁共振H谱的定义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47" r="2184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核磁共振H谱的原理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原子核具有自旋角动量，类似于陀螺旋转。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原子核在磁场中受到磁力作用，产生能级分裂。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当外加射频辐射与分裂能级频率相同时，原子核吸收能量跃迁至高能级。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通过检测射频辐射的吸收和发射，可以确定氢原子的种类和数量。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原子核自旋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磁感应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射频辐射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信号检测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生物样品研究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在生物学领域，氢谱被广泛应用于研究生物大分子的结构和功能，如蛋白质和核酸等。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有机化合物结构鉴定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通过分析氢谱中峰的位置和强度，确定有机化合物中氢原子的种类和数量，进而推断化合物的结构。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混合物分析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利用氢谱可以分析混合物中各组分的化学结构，为工业生产和质量控制提供依据。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核磁共振H谱的应用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核磁共振H谱实验技术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核磁共振谱仪、磁铁、射频发射器、接收器、计算机控制系统等。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选择合适的样品，如有机化合物、水溶液等，进行适当的处理和制备，以满足实验要求。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实验设备与样品准备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实验设置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根据实验目的和要求，设置核磁共振谱仪的参数，如磁场强度、射频频率、脉冲宽度等。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按照实验设置，进行数据采集，记录核磁共振信号。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对采集到的数据进行处理，如傅里叶变换、基线校正、相位调整等。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对采集到的数据进行预处理，如滤波、去噪等，以提高数据质量。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根据实验目的和要求，对处理后的数据进行进一步分析，如化学位移归属、耦合常数计算等。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核磁共振H谱解析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https://d.book118.com/068003132103006035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2024-09-14T13:31:41.024</cp:lastPrinted>
  <dcterms:created xsi:type="dcterms:W3CDTF">2024-09-14T05:31:41Z</dcterms:created>
  <dcterms:modified xsi:type="dcterms:W3CDTF">2024-09-14T05:31:43Z</dcterms:modified>
</cp:coreProperties>
</file>