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2C8E2B6-178A-4B3E-9000-A08F640667F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 idx="46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0A2B42-1826-46E9-9D36-80C8C42F1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409D5-FED6-4417-A7DE-6D1E48389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7C3AB-A9A5-4D79-8FA7-25FAB3D9C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EE535D-924C-4264-AE08-71C201FB4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D9A1F-2846-47F1-B4C7-895EA91C9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42430D-E934-48F5-B232-34B20A8F5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78E33F-3836-4582-AEF5-8A70CD2A4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25D5F-1A22-4633-B68A-4C7C7F2C9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317664-7CA6-4AC9-9401-55F8CC0FB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89F177-E17A-45DB-B37D-84E9BE2BA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6D6B9-61B3-451E-840D-8648AC41B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8E7CB1-0A03-4540-917D-5DC1824D8C6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F46D021-5C92-40BE-8958-BCAB02208E9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0401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安全生产培训职工安全意识养成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安全意识培养的方法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职工参与安全管理的重要性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安全文化建设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安全监督和评估体系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安全生产培训效果评估与提升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安全生产培训的重要性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安全生产培训是提高职工安全意识和预防事故的重要途径。通过培训，职工能够了解安全法规、学习紧急处理措施，提高工作操作规范，有效降低事故风险。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安全生产法律法规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安全操作规程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事故应急处理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提高员工安全规定理解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增加遵守程度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为什么安全生产培训至关重要？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降低事故发生概率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安全生产培训的好处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保障职工的生命安全和身体健康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提高企业生产效率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提升质量水平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什么是安全生产培训？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安全生产培训是通过为职工提供安全知识和技能的培训活动，旨在提升职工预防事故的能力，减少工作风险。安全操作规程、紧急处理措施等内容都包含在培训中。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安全意识培养的方法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知识传授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安全生产培训中，知识传授是至关重要的一环。通过定期的培训课程，向职工传授安全知识和技能，强调安全规范和操作程序的重要性，帮助职工建立正确的安全意识。只有深入了解相关知识和规范，职工才能在工作中做到安全第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深刻认识安全事故严重性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实际事故案例分析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启发职工警醒操作行为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自我提高安全意识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定期演练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模拟真实场景进行演练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演练活动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让职工掌握紧急情况下的处理技巧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紧急处理能力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随时随地学习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视频随时可观看，方便职工学习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无时间和地域限制，提高学习效率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互动性强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视频可以增加互动元素，提高职工参与性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通过视频互动，加深对安全知识的记忆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视频教育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视听结合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视频形象生动，易于理解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结合声音让信息更加深入人心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生产培训是企业推动安全生产、提高职工安全意识的重要举措。通过知识传授、案例分析、定期演练和视频教育等方式，有效提升职工对安全的重视程度，确保生产过程中的安全性和稳定性。企业需持续关注安全培训的效果，不断改进和完善培训内容和方式，共同建设安全和谐的工作环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职工参与安全管理的重要性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职工是企业的主体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职工是安全生产的参与者和直接受益者。他们了解工作环境和风险，参与安全管理可以提高工作积极性和安全意识，促进企业安全生产水平的提升。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职工参与决策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提高决策的多元性和针对性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通过职工代表参与安全管理决策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增强执行力和规范性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让职工参与制定安全操作规程和流程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加强部门间的协作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共同维护企业的安全环境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提高工作效率和减少安全事故发生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促进沟通和协作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搭建良好的沟通平台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让职工能够及时反馈安全问题和建议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促进信息透明和问题快速解决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奖惩激励机制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激励职工积极参与安全管理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设立安全奖励制度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维护安全生产秩序，提高工作纪律性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坚决执行安全违规行为的惩罚措施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职工参与安全管理是企业安全生产的重要组成部分。通过建立良好的参与机制，激励职工参与和决策，促进沟通和协作，以及建立奖惩激励机制，可以全面提升企业的安全生产水平，创造更安全的工作环境。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安全文化建设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安全文化概念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安全文化是一种价值观和行为准则，涵盖组织对安全的态度和行为。建设安全文化是企业长远发展的重要基础。在企业中，安全文化是指员工所共同遵守的与安全相关的理念。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领导示范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领导要成为安全管理的榜样，积极参与安全工作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以身作则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建立良好的互动和沟通机制，促进安全管理的有效实施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注重沟通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https://d.book118.com/068004012011006050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24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安全生产培训职工安全意识养成</vt:lpstr>
      <vt:lpstr>目录</vt:lpstr>
      <vt:lpstr>第一章 安全生产培训的重要性</vt:lpstr>
      <vt:lpstr> </vt:lpstr>
      <vt:lpstr>安全生产培训内容</vt:lpstr>
      <vt:lpstr>为什么安全生产培训至关重要？</vt:lpstr>
      <vt:lpstr>安全生产培训的好处</vt:lpstr>
      <vt:lpstr>什么是安全生产培训？</vt:lpstr>
      <vt:lpstr>第2章 安全意识培养的方法</vt:lpstr>
      <vt:lpstr> </vt:lpstr>
      <vt:lpstr>案例分析</vt:lpstr>
      <vt:lpstr>定期演练</vt:lpstr>
      <vt:lpstr>视频教育</vt:lpstr>
      <vt:lpstr>总结</vt:lpstr>
      <vt:lpstr>第三章 职工参与安全管理的重要性</vt:lpstr>
      <vt:lpstr> </vt:lpstr>
      <vt:lpstr>职工参与决策</vt:lpstr>
      <vt:lpstr>促进沟通和协作</vt:lpstr>
      <vt:lpstr>奖惩激励机制</vt:lpstr>
      <vt:lpstr>总结</vt:lpstr>
      <vt:lpstr>第4章 安全文化建设</vt:lpstr>
      <vt:lpstr>安全文化概念</vt:lpstr>
      <vt:lpstr>领导示范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2024-09-29T14:47:15.944</cp:lastPrinted>
  <dcterms:created xsi:type="dcterms:W3CDTF">2024-09-29T06:47:15Z</dcterms:created>
  <dcterms:modified xsi:type="dcterms:W3CDTF">2024-09-29T06:47:18Z</dcterms:modified>
</cp:coreProperties>
</file>