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75FDA-1D93-44E3-A4E1-714D1A1E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E0DA0-1788-4B0B-9033-51DB3D23C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EAF5E-76CB-4FA9-86D3-FAF69897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259C9-6190-48D8-A147-73F1234B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B30CB1-6640-4C7F-B340-14E094C9B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A348C-EAFC-4A0F-B8D9-9E1954F4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7E7BE-F8D7-460C-A23F-FB54E098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ED547-0B66-4AC0-9FB8-273A2DEC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B48C3-0D11-4446-8D09-E549E15C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8346C-4AFF-4C1A-B3D9-FB00FA12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1DF5D-E654-4A36-B8CA-0BC7C700D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0410110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营销技术创新案例分析报告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随着科技的发展，营销技术也在不断进步，从传统广告到数字营销，再到社交媒体营销，营销技术不断创新，为企业提供了更多的营销手段和机会。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本报告将选取一些典型的营销技术创新案例，对其进行分析和总结，以期为企业的营销创新提供参考和借鉴。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学习成功的营销创新经验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通过分析成功的营销创新案例，学习其成功的经验和做法，为企业进行营销创新提供借鉴。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发现营销创新的机遇和挑战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通过分析案例，发现营销创新的机遇和挑战，为企业制定营销策略提供依据。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了解营销技术的发展趋势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通过分析案例，了解当前营销技术的发展趋势，为企业制定营销策略提供参考。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营销技术创新概述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营销技术创新是指利用新技术手段，对传统营销模式进行改进或创新，以提高营销效率和效果的过程。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营销技术创新涉及的范围广泛，包括数字营销、社交媒体营销、大数据分析、人工智能等新兴技术领域。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通过技术手段对传统营销模式进行创新，可以更精准地定位目标受众，提高营销信息的传递效率和效果。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提高营销效率和效果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利用新技术手段进行品牌推广和宣传，可以扩大品牌知名度和影响力，提高企业在市场中的竞争力。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提升品牌知名度和竞争力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通过技术手段实现自动化和智能化营销，可以降低人工成本和资源消耗，提高营销投入产出比。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利用社交媒体平台进行品牌推广和宣传，通过精准定位和个性化推荐，提高品牌知名度和用户转化率。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通过对大量数据的分析和挖掘，了解消费者需求和行为特征，为营销策略制定提供科学依据。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利用人工智能技术进行智能推荐、智能客服、智能广告等应用，提高用户体验和营销效果。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营销技术创新的案例介绍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营销技术创新案例分析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https://d.book118.com/068004101100006046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2024-09-27T12:56:59.309</cp:lastPrinted>
  <dcterms:created xsi:type="dcterms:W3CDTF">2024-09-27T04:56:59Z</dcterms:created>
  <dcterms:modified xsi:type="dcterms:W3CDTF">2024-09-27T04:57:01Z</dcterms:modified>
</cp:coreProperties>
</file>