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E98FA-8049-4BB8-9FD3-D022CC71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4893-B69A-4035-A839-5E93A5E9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BAAA-8494-470B-9AB0-D523F99C8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8E6C3-8309-4B6E-B156-8256EFB2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410E0-9138-483D-91C5-78E2D3720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48773-C15B-46E3-8098-9371C9279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3A5C9-432F-448E-8AFC-550922BB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4A176-4AD3-4335-9047-0F5EC89F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21F95-4091-47E3-9104-578D4572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7EEF0-5DEF-4EF0-B3DE-CC13475A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EF4F8-317F-49DB-B881-DB4ACC966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0600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农业行业的农民专业合作社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农民专业合作社在农业产业链中作用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典型案例分析：成功农民专业合作社经验分享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农民专业合作社是以农村家庭承包经营为基础，通过提供农产品的生产、加工、销售以及农业生产经营有关的技术、信息等服务来实现成员互助目的的组织。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自20世纪80年代以来，我国农民专业合作社经历了自发形成、政府推动和规范化发展三个阶段，逐渐成为推动现代农业发展的重要力量。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根据主导产业和服务对象的不同，农民专业合作社可分为种植类、养殖类、加工类、销售类和服务类等类型。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农民专业合作社具有组织化程度高、服务能力强、利益联结紧密等特点，能够有效地提高农业生产效率、降低生产成本、增强农产品市场竞争力。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合作社类型及特点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国家出台了一系列政策法规，如《农民专业合作社法》、《关于促进农民合作社规范发展的意见》等，为农民专业合作社的发展提供了有力保障。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资金扶持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各级财政部门设立了农民专业合作社专项资金，用于支持合作社开展信息、培训、农产品质量标准与认证等服务。同时，金融机构也加大了对农民专业合作社的信贷支持力度。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农民专业合作社享受国家规定的对农业生产、加工、流通、服务和其他涉农经济活动相应的税收优惠。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农民专业合作社在农业产业链中作用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通过集中土地、资金、劳动力等资源，实现农业生产规模化，提高生产效率。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规模化经营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合作社可以引进先进的农业技术和设备，促进农业生产技术水平的提升。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根据市场需求和资源条件，调整农业生产结构，发展优势农产品和特色农业。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生产环节优化与资源整合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通过发展农产品加工业，提高农产品附加值，增加农民收入。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培育农产品品牌，提升农产品知名度和美誉度，增强市场竞争力。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开展农产品市场营销，拓宽销售渠道，提高农产品市场占有率。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提升农产品附加值和竞争力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合作社可以为小农户提供农业生产资料购买、农产品销售、农业技术推广等服务，帮助小农户解决生产中的困难。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服务小农户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通过推广现代农业技术和经营理念，促进小农户向现代农业转型，实现农业现代化。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推动现代农业发展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合作社可以引导农民发展乡村旅游、农村电商等新兴产业，推动农村一二三产业融合发展，促进乡村振兴。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促进农村一二三产业融合发展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促进小农户与现代农业发展有机衔接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典型案例分析：成功农民专业合作社经验分享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利用当地独特的自然资源和气候条件，专注于种植和加工具有地域特色的农产品。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通过注册商标、申请地理标志等方式，打造具有市场竞争力的特色农产品品牌。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将生产、加工、销售等环节有效整合，实现产业链的延伸和价值的提升。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案例一：某地区特色农产品合作社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https://d.book118.com/068006000007006036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2024-09-15T03:37:49.446</cp:lastPrinted>
  <dcterms:created xsi:type="dcterms:W3CDTF">2024-09-14T19:37:49Z</dcterms:created>
  <dcterms:modified xsi:type="dcterms:W3CDTF">2024-09-14T19:37:51Z</dcterms:modified>
</cp:coreProperties>
</file>