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44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.xml" /><Relationship Id="rId3" Type="http://schemas.openxmlformats.org/officeDocument/2006/relationships/image" Target="../media/image3.png" /><Relationship Id="rId4" Type="http://schemas.openxmlformats.org/officeDocument/2006/relationships/tags" Target="../tags/tag5.xml" /><Relationship Id="rId5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.xml" /><Relationship Id="rId3" Type="http://schemas.openxmlformats.org/officeDocument/2006/relationships/image" Target="../media/image2.png" /><Relationship Id="rId4" Type="http://schemas.openxmlformats.org/officeDocument/2006/relationships/tags" Target="../tags/tag7.xml" /><Relationship Id="rId5" Type="http://schemas.openxmlformats.org/officeDocument/2006/relationships/image" Target="../media/image3.png" /><Relationship Id="rId6" Type="http://schemas.openxmlformats.org/officeDocument/2006/relationships/tags" Target="../tags/tag8.xml" /><Relationship Id="rId7" Type="http://schemas.openxmlformats.org/officeDocument/2006/relationships/tags" Target="../tags/tag9.xml" /><Relationship Id="rId8" Type="http://schemas.openxmlformats.org/officeDocument/2006/relationships/tags" Target="../tags/tag10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image" Target="../media/image3.png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3.xml" /><Relationship Id="rId3" Type="http://schemas.openxmlformats.org/officeDocument/2006/relationships/image" Target="../media/image3.png" /><Relationship Id="rId4" Type="http://schemas.openxmlformats.org/officeDocument/2006/relationships/tags" Target="../tags/tag14.xml" /><Relationship Id="rId5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15.xml" /><Relationship Id="rId3" Type="http://schemas.openxmlformats.org/officeDocument/2006/relationships/image" Target="../media/image2.png" /><Relationship Id="rId4" Type="http://schemas.openxmlformats.org/officeDocument/2006/relationships/tags" Target="../tags/tag16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7.xml" /><Relationship Id="rId3" Type="http://schemas.openxmlformats.org/officeDocument/2006/relationships/image" Target="../media/image3.png" /><Relationship Id="rId4" Type="http://schemas.openxmlformats.org/officeDocument/2006/relationships/tags" Target="../tags/tag18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21.xml" /><Relationship Id="rId3" Type="http://schemas.openxmlformats.org/officeDocument/2006/relationships/image" Target="../media/image3.png" /><Relationship Id="rId4" Type="http://schemas.openxmlformats.org/officeDocument/2006/relationships/tags" Target="../tags/tag22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26.xml" /><Relationship Id="rId3" Type="http://schemas.openxmlformats.org/officeDocument/2006/relationships/image" Target="../media/image3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2.xml" /><Relationship Id="rId10" Type="http://schemas.openxmlformats.org/officeDocument/2006/relationships/tags" Target="../tags/tag39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33.xml" /><Relationship Id="rId4" Type="http://schemas.openxmlformats.org/officeDocument/2006/relationships/image" Target="../media/image3.png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41.xml" /><Relationship Id="rId4" Type="http://schemas.openxmlformats.org/officeDocument/2006/relationships/image" Target="../media/image3.png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10" Type="http://schemas.openxmlformats.org/officeDocument/2006/relationships/tags" Target="../tags/tag56.xml" /><Relationship Id="rId11" Type="http://schemas.openxmlformats.org/officeDocument/2006/relationships/tags" Target="../tags/tag57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50.xml" /><Relationship Id="rId4" Type="http://schemas.openxmlformats.org/officeDocument/2006/relationships/image" Target="../media/image3.png" /><Relationship Id="rId5" Type="http://schemas.openxmlformats.org/officeDocument/2006/relationships/tags" Target="../tags/tag51.xml" /><Relationship Id="rId6" Type="http://schemas.openxmlformats.org/officeDocument/2006/relationships/tags" Target="../tags/tag52.xml" /><Relationship Id="rId7" Type="http://schemas.openxmlformats.org/officeDocument/2006/relationships/tags" Target="../tags/tag53.xml" /><Relationship Id="rId8" Type="http://schemas.openxmlformats.org/officeDocument/2006/relationships/tags" Target="../tags/tag54.xml" /><Relationship Id="rId9" Type="http://schemas.openxmlformats.org/officeDocument/2006/relationships/tags" Target="../tags/tag55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10" Type="http://schemas.openxmlformats.org/officeDocument/2006/relationships/tags" Target="../tags/tag65.xml" /><Relationship Id="rId11" Type="http://schemas.openxmlformats.org/officeDocument/2006/relationships/tags" Target="../tags/tag66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59.xml" /><Relationship Id="rId4" Type="http://schemas.openxmlformats.org/officeDocument/2006/relationships/image" Target="../media/image3.png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10" Type="http://schemas.openxmlformats.org/officeDocument/2006/relationships/tags" Target="../tags/tag74.xml" /><Relationship Id="rId11" Type="http://schemas.openxmlformats.org/officeDocument/2006/relationships/tags" Target="../tags/tag75.xml" /><Relationship Id="rId12" Type="http://schemas.openxmlformats.org/officeDocument/2006/relationships/tags" Target="../tags/tag76.xml" /><Relationship Id="rId13" Type="http://schemas.openxmlformats.org/officeDocument/2006/relationships/tags" Target="../tags/tag77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68.xml" /><Relationship Id="rId4" Type="http://schemas.openxmlformats.org/officeDocument/2006/relationships/image" Target="../media/image3.png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tags" Target="../tags/tag72.xml" /><Relationship Id="rId9" Type="http://schemas.openxmlformats.org/officeDocument/2006/relationships/tags" Target="../tags/tag7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2.png" /><Relationship Id="rId3" Type="http://schemas.openxmlformats.org/officeDocument/2006/relationships/tags" Target="../tags/tag79.xml" /><Relationship Id="rId4" Type="http://schemas.openxmlformats.org/officeDocument/2006/relationships/image" Target="../media/image3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E7AB3-0574-45DC-A117-D47069101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0483C-CC7E-40CA-87BA-9AA3B133E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9CAD7-51C5-453E-9CC6-019DD09D3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1FC596-C95C-4BBC-912F-E8148B461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641E4C-6406-4D8C-AAE0-96B17F2E2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4E2B01-AEB7-43BC-808A-307D99380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F28076-D595-44B8-87A8-D9FBBE336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9B3313-D2AA-4B95-ACD7-8589C0D65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A0AE86-DFE8-4200-9B15-D38CB2397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F9840-74F6-4CDE-BE15-8DCCB11104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644912-F66C-41C9-B8E3-B543AB9F3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6" name="日期占位符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2"/>
          <p:cNvSpPr/>
          <p:nvPr>
            <p:ph type="ctrTitle" idx="2" hasCustomPrompt="1"/>
            <p:custDataLst>
              <p:tags r:id="rId3"/>
            </p:custDataLst>
          </p:nvPr>
        </p:nvSpPr>
        <p:spPr>
          <a:xfrm>
            <a:off x="6299269" y="2095765"/>
            <a:ext cx="4825365" cy="1846659"/>
          </a:xfrm>
        </p:spPr>
        <p:txBody>
          <a:bodyPr vert="horz" wrap="square" lIns="0" tIns="0" rIns="0" bIns="0" rtlCol="0" anchor="b" anchorCtr="0">
            <a:normAutofit lnSpcReduction="10000"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6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汉仪乐喵体W" panose="00020600040101010101" charset="-122"/>
                <a:cs typeface="+mj-cs"/>
                <a:sym typeface="Arial" pitchFamily="34" charset="0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副标题 3"/>
          <p:cNvSpPr/>
          <p:nvPr>
            <p:ph type="subTitle" idx="3" hasCustomPrompt="1"/>
            <p:custDataLst>
              <p:tags r:id="rId4"/>
            </p:custDataLst>
          </p:nvPr>
        </p:nvSpPr>
        <p:spPr>
          <a:xfrm>
            <a:off x="6299269" y="4115857"/>
            <a:ext cx="4826000" cy="370205"/>
          </a:xfrm>
        </p:spPr>
        <p:txBody>
          <a:bodyPr vert="horz" wrap="square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200" b="0" i="0" u="none" strike="noStrike" kern="1200" cap="none" spc="2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幼圆" panose="02010509060101010101" charset="-122"/>
                <a:cs typeface="+mn-cs"/>
                <a:sym typeface="Arial" pitchFamily="34" charset="0"/>
              </a:defRPr>
            </a:lvl1pPr>
            <a:lvl2pPr marL="4572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215153" y="1811319"/>
            <a:ext cx="2439665" cy="323535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标题 5"/>
          <p:cNvSpPr>
            <a:spLocks noGrp="1"/>
          </p:cNvSpPr>
          <p:nvPr>
            <p:ph type="ctrTitle" idx="2" hasCustomPrompt="1"/>
            <p:custDataLst>
              <p:tags r:id="rId7"/>
            </p:custDataLst>
          </p:nvPr>
        </p:nvSpPr>
        <p:spPr>
          <a:xfrm>
            <a:off x="4521871" y="3613741"/>
            <a:ext cx="6857365" cy="582930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3160" b="1" i="0" u="none" strike="noStrike" kern="1200" cap="none" spc="30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汉仪乐喵体W" panose="00020600040101010101" charset="-122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9" name="副标题 7"/>
          <p:cNvSpPr>
            <a:spLocks noGrp="1"/>
          </p:cNvSpPr>
          <p:nvPr>
            <p:ph type="subTitle" idx="3" hasCustomPrompt="1"/>
            <p:custDataLst>
              <p:tags r:id="rId8"/>
            </p:custDataLst>
          </p:nvPr>
        </p:nvSpPr>
        <p:spPr>
          <a:xfrm>
            <a:off x="4521871" y="4261441"/>
            <a:ext cx="6857365" cy="1669926"/>
          </a:xfrm>
        </p:spPr>
        <p:txBody>
          <a:bodyPr vert="horz" wrap="square" lIns="0" tIns="0" rIns="0" bIns="0" rtlCol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dk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4572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9144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8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3716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182880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750"/>
              </a:spcAft>
              <a:buFont typeface="Arial" pitchFamily="34" charset="0"/>
              <a:buNone/>
              <a:defRPr sz="1600" u="none" strike="noStrike" kern="1200" cap="none" spc="0" normalizeH="0" baseline="0">
                <a:solidFill>
                  <a:schemeClr val="tx1">
                    <a:tint val="7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 eaLnBrk="1" fontAlgn="auto" latinLnBrk="0" hangingPunct="1">
              <a:defRPr sz="160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ctr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8228" y="1234440"/>
            <a:ext cx="3309682" cy="438912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幼圆" panose="02010509060101010101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Arial" pitchFamily="34" charset="0"/>
                <a:ea typeface="幼圆" panose="0201050906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 indent="0" eaLnBrk="1" fontAlgn="auto" latinLnBrk="0" hangingPunct="1"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2" name="图片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文本占位符 4"/>
          <p:cNvSpPr/>
          <p:nvPr>
            <p:ph type="body" idx="1" hasCustomPrompt="1"/>
            <p:custDataLst>
              <p:tags r:id="rId3"/>
            </p:custDataLst>
          </p:nvPr>
        </p:nvSpPr>
        <p:spPr>
          <a:xfrm>
            <a:off x="6604687" y="2463322"/>
            <a:ext cx="4825403" cy="640394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2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幼圆" panose="02010509060101010101" charset="-122"/>
                <a:cs typeface="+mn-cs"/>
              </a:defRPr>
            </a:lvl1pPr>
            <a:lvl2pPr marL="4572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sz="20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2pPr>
            <a:lvl3pPr marL="9144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8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3pPr>
            <a:lvl4pPr marL="13716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4pPr>
            <a:lvl5pPr marL="1828800" indent="0" algn="ctr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sz="1600" u="none" strike="noStrike" kern="1200" cap="none" spc="15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7" name="标题 5"/>
          <p:cNvSpPr/>
          <p:nvPr>
            <p:ph type="title" hasCustomPrompt="1"/>
            <p:custDataLst>
              <p:tags r:id="rId4"/>
            </p:custDataLst>
          </p:nvPr>
        </p:nvSpPr>
        <p:spPr>
          <a:xfrm>
            <a:off x="6604053" y="3256115"/>
            <a:ext cx="4826038" cy="1138555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600" b="1" i="0" u="none" strike="noStrike" kern="1200" cap="none" spc="70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Arial" pitchFamily="34" charset="0"/>
                <a:ea typeface="汉仪乐喵体W" panose="00020600040101010101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>
            <a:off x="294600" y="302400"/>
            <a:ext cx="11602796" cy="6253188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600" y="30240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77310" y="58355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4827588" cy="6868795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 anchorCtr="0"/>
          <a:lstStyle>
            <a:lvl1pPr>
              <a:defRPr sz="36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12189600" cy="2660396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080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5029200"/>
            <a:ext cx="12189600" cy="1828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 anchorCtr="0"/>
          <a:lstStyle>
            <a:lvl1pPr algn="ctr">
              <a:defRPr sz="32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11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>
            <p:custDataLst>
              <p:tags r:id="rId1"/>
            </p:custDataLst>
          </p:nvPr>
        </p:nvSpPr>
        <p:spPr>
          <a:xfrm>
            <a:off x="0" y="-10800"/>
            <a:ext cx="12189600" cy="9144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6137910"/>
            <a:ext cx="720090" cy="720090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137910"/>
            <a:ext cx="720090" cy="72009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0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11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  <a:lvl2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2pPr>
            <a:lvl3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3pPr>
            <a:lvl4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4pPr>
            <a:lvl5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12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3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>
            <a:off x="0" y="959400"/>
            <a:ext cx="12189600" cy="4939195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61" y="-10801"/>
            <a:ext cx="1753527" cy="1753527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104461"/>
            <a:ext cx="1753527" cy="175352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0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Arial" pitchFamily="34" charset="0"/>
                <a:ea typeface="幼圆" panose="02010509060101010101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wrap="square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61398"/>
            <a:ext cx="10852237" cy="5388907"/>
          </a:xfrm>
          <a:prstGeom prst="rect">
            <a:avLst/>
          </a:prstGeom>
        </p:spPr>
        <p:txBody>
          <a:bodyPr vert="horz" wrap="square" lIns="90170" tIns="46990" rIns="90170" bIns="4699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幼圆" panose="02010509060101010101" charset="-122"/>
                <a:cs typeface="幼圆" panose="0201050906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/>
          </a:solidFill>
          <a:uFillTx/>
          <a:latin typeface="Arial" pitchFamily="34" charset="0"/>
          <a:ea typeface="幼圆" panose="02010509060101010101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22" Type="http://schemas.openxmlformats.org/officeDocument/2006/relationships/tags" Target="../tags/tag109.xml" /><Relationship Id="rId23" Type="http://schemas.openxmlformats.org/officeDocument/2006/relationships/tags" Target="../tags/tag110.xml" /><Relationship Id="rId24" Type="http://schemas.openxmlformats.org/officeDocument/2006/relationships/tags" Target="../tags/tag111.xml" /><Relationship Id="rId25" Type="http://schemas.openxmlformats.org/officeDocument/2006/relationships/tags" Target="../tags/tag112.xml" /><Relationship Id="rId26" Type="http://schemas.openxmlformats.org/officeDocument/2006/relationships/tags" Target="../tags/tag113.xml" /><Relationship Id="rId27" Type="http://schemas.openxmlformats.org/officeDocument/2006/relationships/tags" Target="../tags/tag114.xml" /><Relationship Id="rId28" Type="http://schemas.openxmlformats.org/officeDocument/2006/relationships/tags" Target="../tags/tag115.xml" /><Relationship Id="rId29" Type="http://schemas.openxmlformats.org/officeDocument/2006/relationships/tags" Target="../tags/tag116.xml" /><Relationship Id="rId3" Type="http://schemas.openxmlformats.org/officeDocument/2006/relationships/image" Target="../media/image2.png" /><Relationship Id="rId30" Type="http://schemas.openxmlformats.org/officeDocument/2006/relationships/tags" Target="../tags/tag117.xml" /><Relationship Id="rId31" Type="http://schemas.openxmlformats.org/officeDocument/2006/relationships/tags" Target="../tags/tag118.xml" /><Relationship Id="rId32" Type="http://schemas.openxmlformats.org/officeDocument/2006/relationships/tags" Target="../tags/tag119.xml" /><Relationship Id="rId33" Type="http://schemas.openxmlformats.org/officeDocument/2006/relationships/tags" Target="../tags/tag120.xml" /><Relationship Id="rId34" Type="http://schemas.openxmlformats.org/officeDocument/2006/relationships/tags" Target="../tags/tag121.xml" /><Relationship Id="rId35" Type="http://schemas.openxmlformats.org/officeDocument/2006/relationships/tags" Target="../tags/tag122.xml" /><Relationship Id="rId36" Type="http://schemas.openxmlformats.org/officeDocument/2006/relationships/tags" Target="../tags/tag123.xml" /><Relationship Id="rId37" Type="http://schemas.openxmlformats.org/officeDocument/2006/relationships/tags" Target="../tags/tag124.xml" /><Relationship Id="rId38" Type="http://schemas.openxmlformats.org/officeDocument/2006/relationships/tags" Target="../tags/tag125.xml" /><Relationship Id="rId4" Type="http://schemas.openxmlformats.org/officeDocument/2006/relationships/tags" Target="../tags/tag92.xml" /><Relationship Id="rId5" Type="http://schemas.openxmlformats.org/officeDocument/2006/relationships/image" Target="../media/image3.png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31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tags" Target="../tags/tag126.xml" /><Relationship Id="rId5" Type="http://schemas.openxmlformats.org/officeDocument/2006/relationships/image" Target="../media/image3.png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22" Type="http://schemas.openxmlformats.org/officeDocument/2006/relationships/tags" Target="../tags/tag152.xml" /><Relationship Id="rId23" Type="http://schemas.openxmlformats.org/officeDocument/2006/relationships/tags" Target="../tags/tag153.xml" /><Relationship Id="rId24" Type="http://schemas.openxmlformats.org/officeDocument/2006/relationships/tags" Target="../tags/tag154.xml" /><Relationship Id="rId25" Type="http://schemas.openxmlformats.org/officeDocument/2006/relationships/tags" Target="../tags/tag155.xml" /><Relationship Id="rId26" Type="http://schemas.openxmlformats.org/officeDocument/2006/relationships/tags" Target="../tags/tag156.xml" /><Relationship Id="rId27" Type="http://schemas.openxmlformats.org/officeDocument/2006/relationships/tags" Target="../tags/tag157.xml" /><Relationship Id="rId28" Type="http://schemas.openxmlformats.org/officeDocument/2006/relationships/tags" Target="../tags/tag158.xml" /><Relationship Id="rId29" Type="http://schemas.openxmlformats.org/officeDocument/2006/relationships/tags" Target="../tags/tag159.xml" /><Relationship Id="rId3" Type="http://schemas.openxmlformats.org/officeDocument/2006/relationships/tags" Target="../tags/tag134.xml" /><Relationship Id="rId30" Type="http://schemas.openxmlformats.org/officeDocument/2006/relationships/tags" Target="../tags/tag160.xml" /><Relationship Id="rId31" Type="http://schemas.openxmlformats.org/officeDocument/2006/relationships/tags" Target="../tags/tag161.xml" /><Relationship Id="rId32" Type="http://schemas.openxmlformats.org/officeDocument/2006/relationships/tags" Target="../tags/tag162.xml" /><Relationship Id="rId33" Type="http://schemas.openxmlformats.org/officeDocument/2006/relationships/tags" Target="../tags/tag163.xml" /><Relationship Id="rId34" Type="http://schemas.openxmlformats.org/officeDocument/2006/relationships/tags" Target="../tags/tag164.xml" /><Relationship Id="rId35" Type="http://schemas.openxmlformats.org/officeDocument/2006/relationships/tags" Target="../tags/tag165.xml" /><Relationship Id="rId36" Type="http://schemas.openxmlformats.org/officeDocument/2006/relationships/tags" Target="../tags/tag166.xml" /><Relationship Id="rId37" Type="http://schemas.openxmlformats.org/officeDocument/2006/relationships/tags" Target="../tags/tag167.xml" /><Relationship Id="rId38" Type="http://schemas.openxmlformats.org/officeDocument/2006/relationships/tags" Target="../tags/tag168.xml" /><Relationship Id="rId39" Type="http://schemas.openxmlformats.org/officeDocument/2006/relationships/tags" Target="../tags/tag169.xml" /><Relationship Id="rId4" Type="http://schemas.openxmlformats.org/officeDocument/2006/relationships/tags" Target="../tags/tag135.xml" /><Relationship Id="rId40" Type="http://schemas.openxmlformats.org/officeDocument/2006/relationships/tags" Target="../tags/tag170.xml" /><Relationship Id="rId41" Type="http://schemas.openxmlformats.org/officeDocument/2006/relationships/tags" Target="../tags/tag171.xml" /><Relationship Id="rId42" Type="http://schemas.openxmlformats.org/officeDocument/2006/relationships/tags" Target="../tags/tag172.xml" /><Relationship Id="rId43" Type="http://schemas.openxmlformats.org/officeDocument/2006/relationships/tags" Target="../tags/tag173.xml" /><Relationship Id="rId44" Type="http://schemas.openxmlformats.org/officeDocument/2006/relationships/tags" Target="../tags/tag174.xml" /><Relationship Id="rId45" Type="http://schemas.openxmlformats.org/officeDocument/2006/relationships/tags" Target="../tags/tag175.xml" /><Relationship Id="rId46" Type="http://schemas.openxmlformats.org/officeDocument/2006/relationships/tags" Target="../tags/tag176.xml" /><Relationship Id="rId47" Type="http://schemas.openxmlformats.org/officeDocument/2006/relationships/tags" Target="../tags/tag177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image" Target="../media/image8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83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tags" Target="../tags/tag178.xml" /><Relationship Id="rId5" Type="http://schemas.openxmlformats.org/officeDocument/2006/relationships/image" Target="../media/image3.png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9.png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image" Target="../media/image10.png" /><Relationship Id="rId7" Type="http://schemas.openxmlformats.org/officeDocument/2006/relationships/tags" Target="../tags/tag188.xml" /><Relationship Id="rId8" Type="http://schemas.openxmlformats.org/officeDocument/2006/relationships/image" Target="../media/image11.png" /><Relationship Id="rId9" Type="http://schemas.openxmlformats.org/officeDocument/2006/relationships/tags" Target="../tags/tag18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198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Relationship Id="rId4" Type="http://schemas.openxmlformats.org/officeDocument/2006/relationships/tags" Target="../tags/tag193.xml" /><Relationship Id="rId5" Type="http://schemas.openxmlformats.org/officeDocument/2006/relationships/image" Target="../media/image3.png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5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Relationship Id="rId4" Type="http://schemas.openxmlformats.org/officeDocument/2006/relationships/tags" Target="../tags/tag201.xml" /><Relationship Id="rId5" Type="http://schemas.openxmlformats.org/officeDocument/2006/relationships/image" Target="../media/image3.png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image" Target="../media/image1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0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.png" /><Relationship Id="rId4" Type="http://schemas.openxmlformats.org/officeDocument/2006/relationships/tags" Target="../tags/tag206.xml" /><Relationship Id="rId5" Type="http://schemas.openxmlformats.org/officeDocument/2006/relationships/image" Target="../media/image3.png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5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.png" /><Relationship Id="rId4" Type="http://schemas.openxmlformats.org/officeDocument/2006/relationships/tags" Target="../tags/tag211.xml" /><Relationship Id="rId5" Type="http://schemas.openxmlformats.org/officeDocument/2006/relationships/image" Target="../media/image3.png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0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2.png" /><Relationship Id="rId4" Type="http://schemas.openxmlformats.org/officeDocument/2006/relationships/tags" Target="../tags/tag216.xml" /><Relationship Id="rId5" Type="http://schemas.openxmlformats.org/officeDocument/2006/relationships/image" Target="../media/image3.png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image" Target="../media/image1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25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2.png" /><Relationship Id="rId4" Type="http://schemas.openxmlformats.org/officeDocument/2006/relationships/tags" Target="../tags/tag221.xml" /><Relationship Id="rId5" Type="http://schemas.openxmlformats.org/officeDocument/2006/relationships/image" Target="../media/image3.png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1.xml" /><Relationship Id="rId11" Type="http://schemas.openxmlformats.org/officeDocument/2006/relationships/image" Target="../media/image6.png" /><Relationship Id="rId12" Type="http://schemas.openxmlformats.org/officeDocument/2006/relationships/image" Target="../media/image7.svg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2.png" /><Relationship Id="rId4" Type="http://schemas.openxmlformats.org/officeDocument/2006/relationships/tags" Target="../tags/tag226.xml" /><Relationship Id="rId5" Type="http://schemas.openxmlformats.org/officeDocument/2006/relationships/image" Target="../media/image3.png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8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2.png" /><Relationship Id="rId4" Type="http://schemas.openxmlformats.org/officeDocument/2006/relationships/tags" Target="../tags/tag234.xml" /><Relationship Id="rId5" Type="http://schemas.openxmlformats.org/officeDocument/2006/relationships/image" Target="../media/image3.png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image" Target="../media/image1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43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.png" /><Relationship Id="rId4" Type="http://schemas.openxmlformats.org/officeDocument/2006/relationships/tags" Target="../tags/tag239.xml" /><Relationship Id="rId5" Type="http://schemas.openxmlformats.org/officeDocument/2006/relationships/image" Target="../media/image3.png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image" Target="../media/image1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1103210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0" name="直接连接符 9"/>
          <p:cNvCxnSpPr/>
          <p:nvPr>
            <p:custDataLst>
              <p:tags r:id="rId3"/>
            </p:custDataLst>
          </p:nvPr>
        </p:nvCxnSpPr>
        <p:spPr>
          <a:xfrm flipH="1">
            <a:off x="6299269" y="4757465"/>
            <a:ext cx="4825366" cy="0"/>
          </a:xfrm>
          <a:prstGeom prst="line">
            <a:avLst/>
          </a:prstGeom>
          <a:ln>
            <a:solidFill>
              <a:schemeClr val="dk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5"/>
          <p:cNvSpPr/>
          <p:nvPr>
            <p:ph type="ctrTitle" idx="2"/>
            <p:custDataLst>
              <p:tags r:id="rId4"/>
            </p:custDataLst>
          </p:nvPr>
        </p:nvSpPr>
        <p:spPr>
          <a:xfrm>
            <a:off x="841375" y="1285875"/>
            <a:ext cx="11190605" cy="1064260"/>
          </a:xfrm>
        </p:spPr>
        <p:txBody>
          <a:bodyPr/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800">
                <a:solidFill>
                  <a:srgbClr val="FFFF00"/>
                </a:solidFill>
                <a:latin typeface="仿宋" panose="02010609060101010101" charset="-122"/>
                <a:ea typeface="微软雅黑"/>
                <a:cs typeface="+mj-ea"/>
              </a:rPr>
              <a:t>官方正版新版古代汉语词典</a:t>
            </a:r>
            <a:endParaRPr lang="zh-CN" altLang="en-US" sz="4800">
              <a:solidFill>
                <a:srgbClr val="FFFF00"/>
              </a:solidFill>
              <a:latin typeface="仿宋" panose="02010609060101010101" charset="-122"/>
              <a:ea typeface="微软雅黑"/>
              <a:cs typeface="+mj-ea"/>
            </a:endParaRPr>
          </a:p>
        </p:txBody>
      </p:sp>
      <p:sp>
        <p:nvSpPr>
          <p:cNvPr id="7" name="副标题 6"/>
          <p:cNvSpPr/>
          <p:nvPr>
            <p:ph type="subTitle" idx="3"/>
          </p:nvPr>
        </p:nvSpPr>
        <p:spPr>
          <a:xfrm>
            <a:off x="2437130" y="3092450"/>
            <a:ext cx="7999095" cy="370205"/>
          </a:xfrm>
        </p:spPr>
        <p:txBody>
          <a:bodyPr>
            <a:noAutofit/>
          </a:bodyPr>
          <a:lstStyle/>
          <a:p>
            <a:pPr algn="ctr"/>
            <a:r>
              <a:rPr lang="zh-CN" altLang="en-US" sz="24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读书笔记</a:t>
            </a:r>
            <a:endParaRPr lang="zh-CN" altLang="en-US" sz="24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4" name="圆角矩形 3"/>
          <p:cNvSpPr/>
          <p:nvPr>
            <p:custDataLst>
              <p:tags r:id="rId7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8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9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10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11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12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3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椭圆 1"/>
          <p:cNvSpPr/>
          <p:nvPr>
            <p:custDataLst>
              <p:tags r:id="rId14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5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6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7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8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9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20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21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22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3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4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5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6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7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8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9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30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31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32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33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4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5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6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7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359EFF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25C4FF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359EFF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古代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1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359EFF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2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3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正版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5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6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7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官方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8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古代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9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20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汉语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2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词汇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词典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汉语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帮助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读者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用法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7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方面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8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25C4FF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全面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文献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比较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一些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同时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进行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1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详细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2" name="文本框 51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5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9"/>
              </p:custDataLst>
            </p:nvPr>
          </p:nvPicPr>
          <p:blipFill>
            <a:blip r:embed="rId8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3" name="标题 2"/>
          <p:cNvSpPr>
            <a:spLocks noGrp="1"/>
          </p:cNvSpPr>
          <p:nvPr>
            <p:custDataLst>
              <p:tags r:id="rId10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11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官方正版新版古代汉语词典》是一本全面、权威的工具书，旨在为读者提供准确、详尽的古代汉语词汇解释和用法。本词典收录了大量的古代汉语词汇，包括常见的成语、典故、古词等，同时也收录了一些较为生僻、罕见的词汇，以帮助读者更全面地了解古代汉语的丰富内涵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内容方面，本词典对每个词汇都进行了详细的解释，包括词义、用法、出处等方面的信息。同时，为了帮助读者更好地理解词汇的用法，本词典还提供了丰富的例句，这些例句均来自经典的古代文献或诗词，具有很高的参考价值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本词典还注重对词汇的辨析和比较，对于一些容易混淆或意义相近的词汇进行了详细的区分和比较，以帮助读者更好地掌握它们的用法和区别。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官方正版新版古代汉语词典》是一本非常全面、权威的工具书，对于学习古代汉语、研究古代文化、阅读古代文献等方面都有很大的帮助。无论是对于学生、教师还是对于研究人员来说，都是一本不可或缺的参考书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2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作为一部权威的工具书，《官方正版新版古代汉语词典》对于学习古代汉语的人来说具有很高的参考价值。本书将通过几个例子，来展示这本书中精彩的摘录，让读者领略到古代汉语的独特魅力。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我们来看一下“春雨绵绵”这个词条的解释。词典中写道：“春雨绵绵，释义：形容春天细雨连绵不绝，如丝如缕。出自唐·杜甫《春夜喜雨》诗：‘好雨知时节，当春乃发生。随风潜入夜，润物细无声。’”通过这段解释，我们可以了解到“春雨绵绵”这个词语的来源和含义，同时还能欣赏到杜甫的优美诗句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接下来是“秋水共长天一色”这个常见的诗句。词典中详细地解释了它的出处和含义：“秋水共长天一色，释义：形容秋天时天空的蓝色与江河湖泊的颜色融为一体，景色壮美。出自唐·王勃《滕王阁序》。”这段解释不仅解释了词语的含义，还让我们了解了它的出处和背景，加深了对这个词语的理解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《官方正版新版古代汉语词典》还收录了许多富有哲理的成语和典故，如“守株待兔”、“画蛇添足”等。这些成语背后都有深刻的故事和寓意，通过学习这些成语，我们可以更好地理解古代人的智慧和思想。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官方正版新版古代汉语词典》是一本非常有价值的工具书，它不仅提供了准确的解释和用法，还通过丰富的例子和摘录展现了古代汉语的博大精深。通过学习这本书，我们可以更好地理解古代文化，提高自己的语言水平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7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幼圆" panose="02010509060101010101" charset="-122"/>
                <a:ea typeface="幼圆" panose="02010509060101010101" charset="-122"/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幼圆" panose="02010509060101010101" charset="-122"/>
              <a:ea typeface="幼圆" panose="02010509060101010101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8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9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sp>
        <p:nvSpPr>
          <p:cNvPr id="45" name="椭圆 44"/>
          <p:cNvSpPr/>
          <p:nvPr>
            <p:custDataLst>
              <p:tags r:id="rId10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幼圆" panose="02010509060101010101" charset="-122"/>
              <a:ea typeface="微软雅黑"/>
              <a:cs typeface="幼圆" panose="02010509060101010101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阅读感受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对于许多爱好古文，或者是从事与古文相关的职业、学者来说，一本详实、准确的古汉语词典是不可或缺的。最近，我有幸阅读了《官方正版新版古代汉语词典》，这不仅仅是一本词典，更像是一部历史的载体，它带我走进了古代汉语的世界，让我对古文有了更深的理解和感知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20090" cy="72009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71910" y="-5379"/>
            <a:ext cx="720090" cy="720090"/>
          </a:xfrm>
          <a:prstGeom prst="rect">
            <a:avLst/>
          </a:prstGeom>
        </p:spPr>
      </p:pic>
      <p:sp>
        <p:nvSpPr>
          <p:cNvPr id="2" name="标题 2"/>
          <p:cNvSpPr>
            <a:spLocks noGrp="1"/>
          </p:cNvSpPr>
          <p:nvPr>
            <p:custDataLst>
              <p:tags r:id="rId7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latin typeface="仿宋" panose="02010609060101010101" charset="-122"/>
              </a:rPr>
              <a:t>阅读感受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3367d220a7d0a"/>
          <p:cNvSpPr>
            <a:spLocks noGrp="1"/>
          </p:cNvSpPr>
          <p:nvPr>
            <p:custDataLst>
              <p:tags r:id="rId8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lnSpc>
                <a:spcPct val="140000"/>
              </a:lnSpc>
              <a:buBlip>
                <a:blip r:embed="rId9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的封面设计简约而典雅，书脊的线装设计让人感受到古朴的韵味。每一页的排版都非常清晰，字体大小适中，即使长时间阅读也不会感到疲劳。更值得一提的是，每一个词条的解释都标注了词性，这对于我们理解古文的语法结构和词义搭配非常有帮助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https://d.book118.com/068011032101006030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4ed519dc74f5422794ba784262847fda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5fa0fd07a8fc48be8080e791"/>
  <p:tag name="KSO_WM_CHIP_XID" val="5fa0fd07a8fc48be8080e792"/>
  <p:tag name="KSO_WM_TAG_VERSION" val="1.0"/>
  <p:tag name="KSO_WM_TEMPLATE_CATEGORY" val="chip"/>
  <p:tag name="KSO_WM_TEMPLATE_INDEX" val="20201293"/>
  <p:tag name="KSO_WM_UNIT_COMPATIBLE" val="0"/>
  <p:tag name="KSO_WM_UNIT_DEC_AREA_ID" val="87fed009d2ac4cc6b2d08df403cd486f"/>
  <p:tag name="KSO_WM_UNIT_DEC_CHANGEPICRESERVED" val="1"/>
  <p:tag name="KSO_WM_UNIT_DEC_SUPPORTCHANGEPIC" val="0"/>
  <p:tag name="KSO_WM_UNIT_DECORATE_INFO" val=""/>
  <p:tag name="KSO_WM_UNIT_DIAGRAM_ISNUMVISUAL" val="0"/>
  <p:tag name="KSO_WM_UNIT_DIAGRAM_ISREFERUNIT" val="0"/>
  <p:tag name="KSO_WM_UNIT_HIGHLIGHT" val="0"/>
  <p:tag name="KSO_WM_UNIT_ID" val="chip20201293_1*i*1"/>
  <p:tag name="KSO_WM_UNIT_INDEX" val="1"/>
  <p:tag name="KSO_WM_UNIT_LAYERLEVEL" val="1"/>
  <p:tag name="KSO_WM_UNIT_SM_LIMIT_TYPE" val=""/>
  <p:tag name="KSO_WM_UNIT_SUBTYPE" val="u"/>
  <p:tag name="KSO_WM_UNIT_TYPE" val="i"/>
</p:tagLst>
</file>

<file path=ppt/tags/tag2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INDEX" val="20201293"/>
  <p:tag name="KSO_WM_UNIT_BLOCK" val="0"/>
  <p:tag name="KSO_WM_UNIT_COMPATIBLE" val="0"/>
  <p:tag name="KSO_WM_UNIT_DEC_AREA_ID" val="e94bd682be8b4418be03daacfb752d4c"/>
  <p:tag name="KSO_WM_UNIT_DEFAULT_FONT" val="24;60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创意品牌推广方案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4"/>
</p:tagLst>
</file>

<file path=ppt/tags/tag3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INDEX" val="20201293"/>
  <p:tag name="KSO_WM_UNIT_BLOCK" val="0"/>
  <p:tag name="KSO_WM_UNIT_COMPATIBLE" val="0"/>
  <p:tag name="KSO_WM_UNIT_DEC_AREA_ID" val="bbcf2772b2c343209350ea40fe9b3f86"/>
  <p:tag name="KSO_WM_UNIT_DEFAULT_FONT" val="18;24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添加副标题内容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9"/>
</p:tagLst>
</file>

<file path=ppt/tags/tag4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.xml><?xml version="1.0" encoding="utf-8"?>
<p:tagLst xmlns:p="http://schemas.openxmlformats.org/presentationml/2006/main">
  <p:tag name="KSO_WM_ASSEMBLE_CHIP_INDEX" val="e15ba83617d64fc6b109e9b981a2786d"/>
  <p:tag name="KSO_WM_BEAUTIFY_FLAG" val="#wm#"/>
  <p:tag name="KSO_WM_CHIP_FILLAREA_FILL_RULE" val="{&quot;fill_align&quot;:&quot;lm&quot;,&quot;fill_effect&quot;:[],&quot;fill_mode&quot;:&quot;adaptive&quot;,&quot;sacle_strategy&quot;:&quot;stretch&quot;}"/>
  <p:tag name="KSO_WM_CHIP_GROUPID" val="5fa0fd07a8fc48be8080e791"/>
  <p:tag name="KSO_WM_CHIP_XID" val="5fa0fd07a8fc48be8080e793"/>
  <p:tag name="KSO_WM_TAG_VERSION" val="1.0"/>
  <p:tag name="KSO_WM_TEMPLATE_CATEGORY" val="chip"/>
  <p:tag name="KSO_WM_TEMPLATE_INDEX" val="20201293"/>
  <p:tag name="KSO_WM_UNIT_COMPATIBLE" val="0"/>
  <p:tag name="KSO_WM_UNIT_DEC_AREA_ID" val="ab4ece2c928a4baaafb90c3c2e278ac4"/>
  <p:tag name="KSO_WM_UNIT_DECORATE_INFO" val=""/>
  <p:tag name="KSO_WM_UNIT_DIAGRAM_ISNUMVISUAL" val="0"/>
  <p:tag name="KSO_WM_UNIT_DIAGRAM_ISREFERUNIT" val="0"/>
  <p:tag name="KSO_WM_UNIT_HIGHLIGHT" val="0"/>
  <p:tag name="KSO_WM_UNIT_ID" val="chip20201293_2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7.xml><?xml version="1.0" encoding="utf-8"?>
<p:tagLst xmlns:p="http://schemas.openxmlformats.org/presentationml/2006/main">
  <p:tag name="KSO_WM_ASSEMBLE_CHIP_INDEX" val="8da15b3f4ce2483da3539565a25eaaf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34f37ec0980f47a1af3b7d3af8ed1ab9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.xml><?xml version="1.0" encoding="utf-8"?>
<p:tagLst xmlns:p="http://schemas.openxmlformats.org/presentationml/2006/main">
  <p:tag name="KSO_WM_ASSEMBLE_CHIP_INDEX" val="362f32f05c4a4f00ab00d35837cf7c7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b886f1253c3b428282adae0639e94fbb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9.xml><?xml version="1.0" encoding="utf-8"?>
<p:tagLst xmlns:p="http://schemas.openxmlformats.org/presentationml/2006/main">
  <p:tag name="KSO_WM_ASSEMBLE_CHIP_INDEX" val="82df27532dd14e25b7f604e27735c25a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1950ac41c4a0a525618"/>
  <p:tag name="KSO_WM_CHIP_XID" val="5ebe41950ac41c4a0a525619"/>
  <p:tag name="KSO_WM_TAG_VERSION" val="1.0"/>
  <p:tag name="KSO_WM_TEMPLATE_ASSEMBLE_GROUPID" val="5fa0fd07a8fc48be8080e791"/>
  <p:tag name="KSO_WM_TEMPLATE_ASSEMBLE_XID" val="5fa10962a8fc48be8080f8a9"/>
  <p:tag name="KSO_WM_TEMPLATE_CATEGORY" val="custom"/>
  <p:tag name="KSO_WM_TEMPLATE_INDEX" val="20201293"/>
  <p:tag name="KSO_WM_UNIT_BLOCK" val="0"/>
  <p:tag name="KSO_WM_UNIT_COMPATIBLE" val="0"/>
  <p:tag name="KSO_WM_UNIT_DEC_AREA_ID" val="babe2e0cd4c342568048a050fb317af6"/>
  <p:tag name="KSO_WM_UNIT_DEFAULT_FONT" val="24;32;2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9"/>
</p:tagLst>
</file>

<file path=ppt/tags/tag10.xml><?xml version="1.0" encoding="utf-8"?>
<p:tagLst xmlns:p="http://schemas.openxmlformats.org/presentationml/2006/main">
  <p:tag name="KSO_WM_ASSEMBLE_CHIP_INDEX" val="82df27532dd14e25b7f604e27735c25a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1950ac41c4a0a525618"/>
  <p:tag name="KSO_WM_CHIP_XID" val="5ebe41950ac41c4a0a525619"/>
  <p:tag name="KSO_WM_TAG_VERSION" val="1.0"/>
  <p:tag name="KSO_WM_TEMPLATE_ASSEMBLE_GROUPID" val="5fa0fd07a8fc48be8080e791"/>
  <p:tag name="KSO_WM_TEMPLATE_ASSEMBLE_XID" val="5fa10962a8fc48be8080f8a9"/>
  <p:tag name="KSO_WM_TEMPLATE_CATEGORY" val="custom"/>
  <p:tag name="KSO_WM_TEMPLATE_INDEX" val="20201293"/>
  <p:tag name="KSO_WM_UNIT_BLOCK" val="0"/>
  <p:tag name="KSO_WM_UNIT_COMPATIBLE" val="0"/>
  <p:tag name="KSO_WM_UNIT_DEC_AREA_ID" val="7a8c00639c474901b56d9777ab95a400"/>
  <p:tag name="KSO_WM_UNIT_DEFAULT_FONT" val="14;16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输入你的正文，文字是您思想的提炼，为了最终演示发布的良好效果。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65"/>
</p:tagLst>
</file>

<file path=ppt/tags/tag11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2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5.xml><?xml version="1.0" encoding="utf-8"?>
<p:tagLst xmlns:p="http://schemas.openxmlformats.org/presentationml/2006/main">
  <p:tag name="KSO_WM_ASSEMBLE_CHIP_INDEX" val="fd81a4c5f14149d8af6cd44c0f242661"/>
  <p:tag name="KSO_WM_BEAUTIFY_FLAG" val="#wm#"/>
  <p:tag name="KSO_WM_CHIP_FILLAREA_FILL_RULE" val="{&quot;fill_align&quot;:&quot;rm&quot;,&quot;fill_effect&quot;:[],&quot;fill_mode&quot;:&quot;adaptive&quot;,&quot;sacle_strategy&quot;:&quot;stretch&quot;}"/>
  <p:tag name="KSO_WM_CHIP_GROUPID" val="5fa0fd07a8fc48be8080e791"/>
  <p:tag name="KSO_WM_CHIP_XID" val="5fa0fd07a8fc48be8080e793"/>
  <p:tag name="KSO_WM_TAG_VERSION" val="1.0"/>
  <p:tag name="KSO_WM_TEMPLATE_CATEGORY" val="chip"/>
  <p:tag name="KSO_WM_TEMPLATE_INDEX" val="20201293"/>
  <p:tag name="KSO_WM_UNIT_COMPATIBLE" val="0"/>
  <p:tag name="KSO_WM_UNIT_DEC_AREA_ID" val="71da2df21867433a8785a6e49e807f6e"/>
  <p:tag name="KSO_WM_UNIT_DECORATE_INFO" val=""/>
  <p:tag name="KSO_WM_UNIT_DIAGRAM_ISNUMVISUAL" val="0"/>
  <p:tag name="KSO_WM_UNIT_DIAGRAM_ISREFERUNIT" val="0"/>
  <p:tag name="KSO_WM_UNIT_HIGHLIGHT" val="0"/>
  <p:tag name="KSO_WM_UNIT_ID" val="chip20201293_2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6.xml><?xml version="1.0" encoding="utf-8"?>
<p:tagLst xmlns:p="http://schemas.openxmlformats.org/presentationml/2006/main">
  <p:tag name="KSO_WM_ASSEMBLE_CHIP_INDEX" val="80d7ca7f5f494a319fe07cece3ce117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26a788a8b837421390fb74640dd3386e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7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8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19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0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1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2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23.xml><?xml version="1.0" encoding="utf-8"?>
<p:tagLst xmlns:p="http://schemas.openxmlformats.org/presentationml/2006/main">
  <p:tag name="KSO_WM_ASSEMBLE_CHIP_INDEX" val="4ed519dc74f5422794ba784262847fda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5fa0fd07a8fc48be8080e791"/>
  <p:tag name="KSO_WM_CHIP_XID" val="5fa0fd07a8fc48be8080e792"/>
  <p:tag name="KSO_WM_TAG_VERSION" val="1.0"/>
  <p:tag name="KSO_WM_TEMPLATE_CATEGORY" val="chip"/>
  <p:tag name="KSO_WM_TEMPLATE_INDEX" val="20201293"/>
  <p:tag name="KSO_WM_UNIT_COMPATIBLE" val="0"/>
  <p:tag name="KSO_WM_UNIT_DEC_AREA_ID" val="87fed009d2ac4cc6b2d08df403cd486f"/>
  <p:tag name="KSO_WM_UNIT_DEC_CHANGEPICRESERVED" val="1"/>
  <p:tag name="KSO_WM_UNIT_DEC_SUPPORTCHANGEPIC" val="0"/>
  <p:tag name="KSO_WM_UNIT_DECORATE_INFO" val=""/>
  <p:tag name="KSO_WM_UNIT_DIAGRAM_ISNUMVISUAL" val="0"/>
  <p:tag name="KSO_WM_UNIT_DIAGRAM_ISREFERUNIT" val="0"/>
  <p:tag name="KSO_WM_UNIT_HIGHLIGHT" val="0"/>
  <p:tag name="KSO_WM_UNIT_ID" val="chip20201293_1*i*1"/>
  <p:tag name="KSO_WM_UNIT_INDEX" val="1"/>
  <p:tag name="KSO_WM_UNIT_LAYERLEVEL" val="1"/>
  <p:tag name="KSO_WM_UNIT_SM_LIMIT_TYPE" val=""/>
  <p:tag name="KSO_WM_UNIT_SUBTYPE" val="u"/>
  <p:tag name="KSO_WM_UNIT_TYPE" val="i"/>
</p:tagLst>
</file>

<file path=ppt/tags/tag24.xml><?xml version="1.0" encoding="utf-8"?>
<p:tagLst xmlns:p="http://schemas.openxmlformats.org/presentationml/2006/main">
  <p:tag name="KSO_WM_ASSEMBLE_CHIP_INDEX" val="929c46263b774243b778b3be232cdc81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d230ac41c4a0a525649"/>
  <p:tag name="KSO_WM_CHIP_XID" val="5ebe4d230ac41c4a0a52564a"/>
  <p:tag name="KSO_WM_TAG_VERSION" val="1.0"/>
  <p:tag name="KSO_WM_TEMPLATE_ASSEMBLE_GROUPID" val="5fa0fd07a8fc48be8080e791"/>
  <p:tag name="KSO_WM_TEMPLATE_ASSEMBLE_XID" val="5fa10962a8fc48be8080f8c4"/>
  <p:tag name="KSO_WM_TEMPLATE_CATEGORY" val="custom"/>
  <p:tag name="KSO_WM_TEMPLATE_INDEX" val="20201293"/>
  <p:tag name="KSO_WM_UNIT_BLOCK" val="0"/>
  <p:tag name="KSO_WM_UNIT_COMPATIBLE" val="0"/>
  <p:tag name="KSO_WM_UNIT_DEC_AREA_ID" val="96d83f363bcc494ea61ee02635dd7cf8"/>
  <p:tag name="KSO_WM_UNIT_DEFAULT_FONT" val="18;24;2"/>
  <p:tag name="KSO_WM_UNIT_DIAGRAM_ISNUMVISUAL" val="0"/>
  <p:tag name="KSO_WM_UNIT_DIAGRAM_ISREFERUNIT" val="0"/>
  <p:tag name="KSO_WM_UNIT_HIGHLIGHT" val="0"/>
  <p:tag name="KSO_WM_UNIT_ID" val="custom2020129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3"/>
  <p:tag name="KSO_WM_UNIT_TEXT_FILL_FORE_SCHEMECOLOR_INDEX_BRIGHTNESS" val="0.35"/>
  <p:tag name="KSO_WM_UNIT_TEXT_FILL_TYPE" val="1"/>
  <p:tag name="KSO_WM_UNIT_TYPE" val="b"/>
  <p:tag name="KSO_WM_UNIT_VALUE" val="18"/>
</p:tagLst>
</file>

<file path=ppt/tags/tag25.xml><?xml version="1.0" encoding="utf-8"?>
<p:tagLst xmlns:p="http://schemas.openxmlformats.org/presentationml/2006/main">
  <p:tag name="KSO_WM_ASSEMBLE_CHIP_INDEX" val="929c46263b774243b778b3be232cdc81"/>
  <p:tag name="KSO_WM_BEAUTIFY_FLAG" val="#wm#"/>
  <p:tag name="KSO_WM_CHIP_FILLAREA_FILL_RULE" val="{&quot;fill_align&quot;:&quot;cm&quot;,&quot;fill_mode&quot;:&quot;adaptive&quot;,&quot;sacle_strategy&quot;:&quot;smart&quot;}"/>
  <p:tag name="KSO_WM_CHIP_GROUPID" val="5ebe4d230ac41c4a0a525649"/>
  <p:tag name="KSO_WM_CHIP_XID" val="5ebe4d230ac41c4a0a52564a"/>
  <p:tag name="KSO_WM_TAG_VERSION" val="1.0"/>
  <p:tag name="KSO_WM_TEMPLATE_ASSEMBLE_GROUPID" val="5fa0fd07a8fc48be8080e791"/>
  <p:tag name="KSO_WM_TEMPLATE_ASSEMBLE_XID" val="5fa10962a8fc48be8080f8c4"/>
  <p:tag name="KSO_WM_TEMPLATE_CATEGORY" val="custom"/>
  <p:tag name="KSO_WM_TEMPLATE_INDEX" val="20201293"/>
  <p:tag name="KSO_WM_UNIT_BLOCK" val="0"/>
  <p:tag name="KSO_WM_UNIT_COMPATIBLE" val="0"/>
  <p:tag name="KSO_WM_UNIT_DEC_AREA_ID" val="a5f8170114864349bad27e18bf193b90"/>
  <p:tag name="KSO_WM_UNIT_DEFAULT_FONT" val="60;74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谢谢观看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6"/>
</p:tagLst>
</file>

<file path=ppt/tags/tag26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7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8.xml><?xml version="1.0" encoding="utf-8"?>
<p:tagLst xmlns:p="http://schemas.openxmlformats.org/presentationml/2006/main">
  <p:tag name="KSO_WM_SLIDE_BACKGROUND_TYPE" val="general"/>
</p:tagLst>
</file>

<file path=ppt/tags/tag29.xml><?xml version="1.0" encoding="utf-8"?>
<p:tagLst xmlns:p="http://schemas.openxmlformats.org/presentationml/2006/main">
  <p:tag name="KSO_WM_SLIDE_BACKGROUND_TYPE" val="general"/>
</p:tagLst>
</file>

<file path=ppt/tags/tag30.xml><?xml version="1.0" encoding="utf-8"?>
<p:tagLst xmlns:p="http://schemas.openxmlformats.org/presentationml/2006/main">
  <p:tag name="KSO_WM_SLIDE_BACKGROUND_TYPE" val="general"/>
</p:tagLst>
</file>

<file path=ppt/tags/tag31.xml><?xml version="1.0" encoding="utf-8"?>
<p:tagLst xmlns:p="http://schemas.openxmlformats.org/presentationml/2006/main">
  <p:tag name="KSO_WM_SLIDE_BACKGROUND_TYPE" val="general"/>
</p:tagLst>
</file>

<file path=ppt/tags/tag32.xml><?xml version="1.0" encoding="utf-8"?>
<p:tagLst xmlns:p="http://schemas.openxmlformats.org/presentationml/2006/main">
  <p:tag name="KSO_WM_ASSEMBLE_CHIP_INDEX" val="ca46edf111714b50a52e157a8204f32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6f85697011dd4c36953a7afb80b62e6d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3.xml><?xml version="1.0" encoding="utf-8"?>
<p:tagLst xmlns:p="http://schemas.openxmlformats.org/presentationml/2006/main">
  <p:tag name="KSO_WM_ASSEMBLE_CHIP_INDEX" val="74c6c9ef86c441ffa4c6c1da9248515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86ab4b764f084da0b0502715ef32d348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34.xml><?xml version="1.0" encoding="utf-8"?>
<p:tagLst xmlns:p="http://schemas.openxmlformats.org/presentationml/2006/main">
  <p:tag name="KSO_WM_ASSEMBLE_CHIP_INDEX" val="b95f201a57ca4aad8084c553c63b0aa9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frame"/>
  <p:tag name="KSO_WM_TAG_VERSION" val="1.0"/>
  <p:tag name="KSO_WM_TEMPLATE_CATEGORY" val="chip"/>
  <p:tag name="KSO_WM_TEMPLATE_INDEX" val="20201293"/>
  <p:tag name="KSO_WM_UNIT_COMPATIBLE" val="0"/>
  <p:tag name="KSO_WM_UNIT_DEC_AREA_ID" val="20a7f9f60f3246429387fc233527e96f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35.xml><?xml version="1.0" encoding="utf-8"?>
<p:tagLst xmlns:p="http://schemas.openxmlformats.org/presentationml/2006/main">
  <p:tag name="KSO_WM_SLIDE_BACKGROUND_TYPE" val="frame"/>
</p:tagLst>
</file>

<file path=ppt/tags/tag36.xml><?xml version="1.0" encoding="utf-8"?>
<p:tagLst xmlns:p="http://schemas.openxmlformats.org/presentationml/2006/main">
  <p:tag name="KSO_WM_SLIDE_BACKGROUND_TYPE" val="frame"/>
</p:tagLst>
</file>

<file path=ppt/tags/tag37.xml><?xml version="1.0" encoding="utf-8"?>
<p:tagLst xmlns:p="http://schemas.openxmlformats.org/presentationml/2006/main">
  <p:tag name="KSO_WM_SLIDE_BACKGROUND_TYPE" val="frame"/>
</p:tagLst>
</file>

<file path=ppt/tags/tag38.xml><?xml version="1.0" encoding="utf-8"?>
<p:tagLst xmlns:p="http://schemas.openxmlformats.org/presentationml/2006/main">
  <p:tag name="KSO_WM_SLIDE_BACKGROUND_TYPE" val="frame"/>
</p:tagLst>
</file>

<file path=ppt/tags/tag39.xml><?xml version="1.0" encoding="utf-8"?>
<p:tagLst xmlns:p="http://schemas.openxmlformats.org/presentationml/2006/main">
  <p:tag name="KSO_WM_SLIDE_BACKGROUND_TYPE" val="frame"/>
</p:tagLst>
</file>

<file path=ppt/tags/tag40.xml><?xml version="1.0" encoding="utf-8"?>
<p:tagLst xmlns:p="http://schemas.openxmlformats.org/presentationml/2006/main">
  <p:tag name="KSO_WM_ASSEMBLE_CHIP_INDEX" val="e977b0a7ba2e438cb853c03727ed2470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1d59e8ea84f849ada1bcf878678826e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1.xml><?xml version="1.0" encoding="utf-8"?>
<p:tagLst xmlns:p="http://schemas.openxmlformats.org/presentationml/2006/main">
  <p:tag name="KSO_WM_ASSEMBLE_CHIP_INDEX" val="02b7eab650cc40d39006fce446f7fe43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2a643f70f90349f49bd0b4e8a8c3011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42.xml><?xml version="1.0" encoding="utf-8"?>
<p:tagLst xmlns:p="http://schemas.openxmlformats.org/presentationml/2006/main">
  <p:tag name="KSO_WM_ASSEMBLE_CHIP_INDEX" val="f33360b5c486479486f189883183c53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leftRight"/>
  <p:tag name="KSO_WM_TAG_VERSION" val="1.0"/>
  <p:tag name="KSO_WM_TEMPLATE_CATEGORY" val="chip"/>
  <p:tag name="KSO_WM_TEMPLATE_INDEX" val="20201293"/>
  <p:tag name="KSO_WM_UNIT_COMPATIBLE" val="0"/>
  <p:tag name="KSO_WM_UNIT_DEC_AREA_ID" val="0130ad08a7fd42a3ba645fd34681ba96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43.xml><?xml version="1.0" encoding="utf-8"?>
<p:tagLst xmlns:p="http://schemas.openxmlformats.org/presentationml/2006/main">
  <p:tag name="KSO_WM_SLIDE_BACKGROUND_TYPE" val="leftRight"/>
</p:tagLst>
</file>

<file path=ppt/tags/tag44.xml><?xml version="1.0" encoding="utf-8"?>
<p:tagLst xmlns:p="http://schemas.openxmlformats.org/presentationml/2006/main">
  <p:tag name="KSO_WM_SLIDE_BACKGROUND_TYPE" val="leftRight"/>
</p:tagLst>
</file>

<file path=ppt/tags/tag45.xml><?xml version="1.0" encoding="utf-8"?>
<p:tagLst xmlns:p="http://schemas.openxmlformats.org/presentationml/2006/main">
  <p:tag name="KSO_WM_SLIDE_BACKGROUND_TYPE" val="leftRight"/>
</p:tagLst>
</file>

<file path=ppt/tags/tag46.xml><?xml version="1.0" encoding="utf-8"?>
<p:tagLst xmlns:p="http://schemas.openxmlformats.org/presentationml/2006/main">
  <p:tag name="KSO_WM_SLIDE_BACKGROUND_TYPE" val="leftRight"/>
</p:tagLst>
</file>

<file path=ppt/tags/tag47.xml><?xml version="1.0" encoding="utf-8"?>
<p:tagLst xmlns:p="http://schemas.openxmlformats.org/presentationml/2006/main">
  <p:tag name="KSO_WM_SLIDE_BACKGROUND_TYPE" val="leftRight"/>
</p:tagLst>
</file>

<file path=ppt/tags/tag48.xml><?xml version="1.0" encoding="utf-8"?>
<p:tagLst xmlns:p="http://schemas.openxmlformats.org/presentationml/2006/main">
  <p:tag name="KSO_WM_SLIDE_BACKGROUND_TYPE" val="leftRight"/>
</p:tagLst>
</file>

<file path=ppt/tags/tag49.xml><?xml version="1.0" encoding="utf-8"?>
<p:tagLst xmlns:p="http://schemas.openxmlformats.org/presentationml/2006/main">
  <p:tag name="KSO_WM_ASSEMBLE_CHIP_INDEX" val="29a7da2a7710452499ce906a6815b25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9ce9fcbcdd454ec6b7cb78105b003fd3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0.xml><?xml version="1.0" encoding="utf-8"?>
<p:tagLst xmlns:p="http://schemas.openxmlformats.org/presentationml/2006/main">
  <p:tag name="KSO_WM_ASSEMBLE_CHIP_INDEX" val="58d234d209be4976b2e0cf01005a0ef0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bb1dbd7aca9e40908e1e17eb10411702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1.xml><?xml version="1.0" encoding="utf-8"?>
<p:tagLst xmlns:p="http://schemas.openxmlformats.org/presentationml/2006/main">
  <p:tag name="KSO_WM_ASSEMBLE_CHIP_INDEX" val="f5a2004ac49b4bb69c57f8a02a26ca3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topBottom"/>
  <p:tag name="KSO_WM_TAG_VERSION" val="1.0"/>
  <p:tag name="KSO_WM_TEMPLATE_CATEGORY" val="chip"/>
  <p:tag name="KSO_WM_TEMPLATE_INDEX" val="20201293"/>
  <p:tag name="KSO_WM_UNIT_COMPATIBLE" val="0"/>
  <p:tag name="KSO_WM_UNIT_DEC_AREA_ID" val="e002303fbfca4df79512f67617623bff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52.xml><?xml version="1.0" encoding="utf-8"?>
<p:tagLst xmlns:p="http://schemas.openxmlformats.org/presentationml/2006/main">
  <p:tag name="KSO_WM_SLIDE_BACKGROUND_TYPE" val="topBottom"/>
</p:tagLst>
</file>

<file path=ppt/tags/tag53.xml><?xml version="1.0" encoding="utf-8"?>
<p:tagLst xmlns:p="http://schemas.openxmlformats.org/presentationml/2006/main">
  <p:tag name="KSO_WM_SLIDE_BACKGROUND_TYPE" val="topBottom"/>
</p:tagLst>
</file>

<file path=ppt/tags/tag54.xml><?xml version="1.0" encoding="utf-8"?>
<p:tagLst xmlns:p="http://schemas.openxmlformats.org/presentationml/2006/main">
  <p:tag name="KSO_WM_SLIDE_BACKGROUND_TYPE" val="topBottom"/>
</p:tagLst>
</file>

<file path=ppt/tags/tag55.xml><?xml version="1.0" encoding="utf-8"?>
<p:tagLst xmlns:p="http://schemas.openxmlformats.org/presentationml/2006/main">
  <p:tag name="KSO_WM_SLIDE_BACKGROUND_TYPE" val="topBottom"/>
</p:tagLst>
</file>

<file path=ppt/tags/tag56.xml><?xml version="1.0" encoding="utf-8"?>
<p:tagLst xmlns:p="http://schemas.openxmlformats.org/presentationml/2006/main">
  <p:tag name="KSO_WM_SLIDE_BACKGROUND_TYPE" val="topBottom"/>
</p:tagLst>
</file>

<file path=ppt/tags/tag57.xml><?xml version="1.0" encoding="utf-8"?>
<p:tagLst xmlns:p="http://schemas.openxmlformats.org/presentationml/2006/main">
  <p:tag name="KSO_WM_SLIDE_BACKGROUND_TYPE" val="topBottom"/>
</p:tagLst>
</file>

<file path=ppt/tags/tag58.xml><?xml version="1.0" encoding="utf-8"?>
<p:tagLst xmlns:p="http://schemas.openxmlformats.org/presentationml/2006/main">
  <p:tag name="KSO_WM_ASSEMBLE_CHIP_INDEX" val="1fc67831cb5a49c892673ec7cdbcd031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fb223afda20e4bc98e7e527da0d4061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9.xml><?xml version="1.0" encoding="utf-8"?>
<p:tagLst xmlns:p="http://schemas.openxmlformats.org/presentationml/2006/main">
  <p:tag name="KSO_WM_ASSEMBLE_CHIP_INDEX" val="ae053a95a3884383997281928459716d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43ced91df8614865bce67ad2c5869386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0.xml><?xml version="1.0" encoding="utf-8"?>
<p:tagLst xmlns:p="http://schemas.openxmlformats.org/presentationml/2006/main">
  <p:tag name="KSO_WM_ASSEMBLE_CHIP_INDEX" val="56ee6a1a3283454ab095ea878c93175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bottomTop"/>
  <p:tag name="KSO_WM_TAG_VERSION" val="1.0"/>
  <p:tag name="KSO_WM_TEMPLATE_CATEGORY" val="chip"/>
  <p:tag name="KSO_WM_TEMPLATE_INDEX" val="20201293"/>
  <p:tag name="KSO_WM_UNIT_COMPATIBLE" val="0"/>
  <p:tag name="KSO_WM_UNIT_DEC_AREA_ID" val="18b5cfe565f84a319a39b55186d91e5d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1.xml><?xml version="1.0" encoding="utf-8"?>
<p:tagLst xmlns:p="http://schemas.openxmlformats.org/presentationml/2006/main">
  <p:tag name="KSO_WM_SLIDE_BACKGROUND_TYPE" val="bottomTop"/>
</p:tagLst>
</file>

<file path=ppt/tags/tag62.xml><?xml version="1.0" encoding="utf-8"?>
<p:tagLst xmlns:p="http://schemas.openxmlformats.org/presentationml/2006/main">
  <p:tag name="KSO_WM_SLIDE_BACKGROUND_TYPE" val="bottomTop"/>
</p:tagLst>
</file>

<file path=ppt/tags/tag63.xml><?xml version="1.0" encoding="utf-8"?>
<p:tagLst xmlns:p="http://schemas.openxmlformats.org/presentationml/2006/main">
  <p:tag name="KSO_WM_SLIDE_BACKGROUND_TYPE" val="bottomTop"/>
</p:tagLst>
</file>

<file path=ppt/tags/tag64.xml><?xml version="1.0" encoding="utf-8"?>
<p:tagLst xmlns:p="http://schemas.openxmlformats.org/presentationml/2006/main">
  <p:tag name="KSO_WM_SLIDE_BACKGROUND_TYPE" val="bottomTop"/>
</p:tagLst>
</file>

<file path=ppt/tags/tag65.xml><?xml version="1.0" encoding="utf-8"?>
<p:tagLst xmlns:p="http://schemas.openxmlformats.org/presentationml/2006/main">
  <p:tag name="KSO_WM_SLIDE_BACKGROUND_TYPE" val="bottomTop"/>
</p:tagLst>
</file>

<file path=ppt/tags/tag66.xml><?xml version="1.0" encoding="utf-8"?>
<p:tagLst xmlns:p="http://schemas.openxmlformats.org/presentationml/2006/main">
  <p:tag name="KSO_WM_SLIDE_BACKGROUND_TYPE" val="bottomTop"/>
</p:tagLst>
</file>

<file path=ppt/tags/tag67.xml><?xml version="1.0" encoding="utf-8"?>
<p:tagLst xmlns:p="http://schemas.openxmlformats.org/presentationml/2006/main">
  <p:tag name="KSO_WM_ASSEMBLE_CHIP_INDEX" val="6ae098f97e7544f99dcde5a345b84b25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21db78a4d71642f9a87d6340830d1301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ASSEMBLE_CHIP_INDEX" val="acf38ca99e8c4975816fd3b4fa3bcaef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c62eb7bccd404f4ca7c94d4633816c75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69.xml><?xml version="1.0" encoding="utf-8"?>
<p:tagLst xmlns:p="http://schemas.openxmlformats.org/presentationml/2006/main">
  <p:tag name="KSO_WM_ASSEMBLE_CHIP_INDEX" val="3cb715d7cd84472bb6f1213135d85596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navigation"/>
  <p:tag name="KSO_WM_TAG_VERSION" val="1.0"/>
  <p:tag name="KSO_WM_TEMPLATE_CATEGORY" val="chip"/>
  <p:tag name="KSO_WM_TEMPLATE_INDEX" val="20201293"/>
  <p:tag name="KSO_WM_UNIT_COMPATIBLE" val="0"/>
  <p:tag name="KSO_WM_UNIT_DEC_AREA_ID" val="43565377674c4cd0a3bff888d75576a0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70.xml><?xml version="1.0" encoding="utf-8"?>
<p:tagLst xmlns:p="http://schemas.openxmlformats.org/presentationml/2006/main">
  <p:tag name="KSO_WM_SLIDE_BACKGROUND_TYPE" val="navigation"/>
</p:tagLst>
</file>

<file path=ppt/tags/tag71.xml><?xml version="1.0" encoding="utf-8"?>
<p:tagLst xmlns:p="http://schemas.openxmlformats.org/presentationml/2006/main">
  <p:tag name="KSO_WM_SLIDE_BACKGROUND_TYPE" val="navigation"/>
</p:tagLst>
</file>

<file path=ppt/tags/tag72.xml><?xml version="1.0" encoding="utf-8"?>
<p:tagLst xmlns:p="http://schemas.openxmlformats.org/presentationml/2006/main">
  <p:tag name="KSO_WM_SLIDE_BACKGROUND_TYPE" val="navigation"/>
</p:tagLst>
</file>

<file path=ppt/tags/tag73.xml><?xml version="1.0" encoding="utf-8"?>
<p:tagLst xmlns:p="http://schemas.openxmlformats.org/presentationml/2006/main">
  <p:tag name="KSO_WM_SLIDE_BACKGROUND_TYPE" val="navigation"/>
</p:tagLst>
</file>

<file path=ppt/tags/tag74.xml><?xml version="1.0" encoding="utf-8"?>
<p:tagLst xmlns:p="http://schemas.openxmlformats.org/presentationml/2006/main">
  <p:tag name="KSO_WM_SLIDE_BACKGROUND_TYPE" val="navigation"/>
</p:tagLst>
</file>

<file path=ppt/tags/tag75.xml><?xml version="1.0" encoding="utf-8"?>
<p:tagLst xmlns:p="http://schemas.openxmlformats.org/presentationml/2006/main">
  <p:tag name="KSO_WM_SLIDE_BACKGROUND_TYPE" val="navigation"/>
</p:tagLst>
</file>

<file path=ppt/tags/tag76.xml><?xml version="1.0" encoding="utf-8"?>
<p:tagLst xmlns:p="http://schemas.openxmlformats.org/presentationml/2006/main">
  <p:tag name="KSO_WM_SLIDE_BACKGROUND_TYPE" val="navigation"/>
</p:tagLst>
</file>

<file path=ppt/tags/tag77.xml><?xml version="1.0" encoding="utf-8"?>
<p:tagLst xmlns:p="http://schemas.openxmlformats.org/presentationml/2006/main">
  <p:tag name="KSO_WM_SLIDE_BACKGROUND_TYPE" val="navigation"/>
</p:tagLst>
</file>

<file path=ppt/tags/tag78.xml><?xml version="1.0" encoding="utf-8"?>
<p:tagLst xmlns:p="http://schemas.openxmlformats.org/presentationml/2006/main">
  <p:tag name="KSO_WM_ASSEMBLE_CHIP_INDEX" val="3588f85b4d0f401db79975545894d9c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6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31b30d0a2a7348c58dd356ae2b691024"/>
  <p:tag name="KSO_WM_UNIT_DECORATE_INFO" val=""/>
  <p:tag name="KSO_WM_UNIT_DIAGRAM_ISNUMVISUAL" val="0"/>
  <p:tag name="KSO_WM_UNIT_DIAGRAM_ISREFERUNIT" val="0"/>
  <p:tag name="KSO_WM_UNIT_FILL_FORE_SCHEMECOLOR_INDEX" val="15"/>
  <p:tag name="KSO_WM_UNIT_FILL_FORE_SCHEMECOLOR_INDEX_BRIGHTNESS" val="0"/>
  <p:tag name="KSO_WM_UNIT_FILL_TYPE" val="1"/>
  <p:tag name="KSO_WM_UNIT_HIGHLIGHT" val="0"/>
  <p:tag name="KSO_WM_UNIT_ID" val="chip20201293_5*i*1"/>
  <p:tag name="KSO_WM_UNIT_INDEX" val="1"/>
  <p:tag name="KSO_WM_UNIT_LAYERLEVEL" val="1"/>
  <p:tag name="KSO_WM_UNIT_SM_LIMIT_TYPE" val=""/>
  <p:tag name="KSO_WM_UNIT_SUBTYPE" val="h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9.xml><?xml version="1.0" encoding="utf-8"?>
<p:tagLst xmlns:p="http://schemas.openxmlformats.org/presentationml/2006/main">
  <p:tag name="KSO_WM_ASSEMBLE_CHIP_INDEX" val="780169f800204570a19767162010aec9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7777104886814beabcda27e16173ea6d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0.xml><?xml version="1.0" encoding="utf-8"?>
<p:tagLst xmlns:p="http://schemas.openxmlformats.org/presentationml/2006/main">
  <p:tag name="KSO_WM_ASSEMBLE_CHIP_INDEX" val="e66040eb1a6e446992c17124a1fc928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belt"/>
  <p:tag name="KSO_WM_TAG_VERSION" val="1.0"/>
  <p:tag name="KSO_WM_TEMPLATE_CATEGORY" val="chip"/>
  <p:tag name="KSO_WM_TEMPLATE_INDEX" val="20201293"/>
  <p:tag name="KSO_WM_UNIT_COMPATIBLE" val="0"/>
  <p:tag name="KSO_WM_UNIT_DEC_AREA_ID" val="a2a9c69b03444257a848bde0c59860b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</p:tagLst>
</file>

<file path=ppt/tags/tag81.xml><?xml version="1.0" encoding="utf-8"?>
<p:tagLst xmlns:p="http://schemas.openxmlformats.org/presentationml/2006/main">
  <p:tag name="KSO_WM_SLIDE_BACKGROUND_TYPE" val="belt"/>
</p:tagLst>
</file>

<file path=ppt/tags/tag82.xml><?xml version="1.0" encoding="utf-8"?>
<p:tagLst xmlns:p="http://schemas.openxmlformats.org/presentationml/2006/main">
  <p:tag name="KSO_WM_SLIDE_BACKGROUND_TYPE" val="belt"/>
</p:tagLst>
</file>

<file path=ppt/tags/tag83.xml><?xml version="1.0" encoding="utf-8"?>
<p:tagLst xmlns:p="http://schemas.openxmlformats.org/presentationml/2006/main">
  <p:tag name="KSO_WM_SLIDE_BACKGROUND_TYPE" val="belt"/>
</p:tagLst>
</file>

<file path=ppt/tags/tag84.xml><?xml version="1.0" encoding="utf-8"?>
<p:tagLst xmlns:p="http://schemas.openxmlformats.org/presentationml/2006/main">
  <p:tag name="KSO_WM_SLIDE_BACKGROUND_TYPE" val="belt"/>
</p:tagLst>
</file>

<file path=ppt/tags/tag85.xml><?xml version="1.0" encoding="utf-8"?>
<p:tagLst xmlns:p="http://schemas.openxmlformats.org/presentationml/2006/main">
  <p:tag name="KSO_WM_SLIDE_BACKGROUND_TYPE" val="belt"/>
</p:tagLst>
</file>

<file path=ppt/tags/tag86.xml><?xml version="1.0" encoding="utf-8"?>
<p:tagLst xmlns:p="http://schemas.openxmlformats.org/presentationml/2006/main">
  <p:tag name="KSO_WM_TEMPLATE_CATEGORY" val="custom"/>
  <p:tag name="KSO_WM_TEMPLATE_INDEX" val="20201293"/>
</p:tagLst>
</file>

<file path=ppt/tags/tag87.xml><?xml version="1.0" encoding="utf-8"?>
<p:tagLst xmlns:p="http://schemas.openxmlformats.org/presentationml/2006/main">
  <p:tag name="KSO_WM_TEMPLATE_CATEGORY" val="custom"/>
  <p:tag name="KSO_WM_TEMPLATE_INDEX" val="20201293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1293"/>
</p:tagLst>
</file>

<file path=ppt/tags/tag89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CATEGORY" val="custom"/>
  <p:tag name="KSO_WM_TEMPLATE_INDEX" val="20201293"/>
  <p:tag name="KSO_WM_UNIT_BLOCK" val="0"/>
  <p:tag name="KSO_WM_UNIT_COMPATIBLE" val="0"/>
  <p:tag name="KSO_WM_UNIT_DEC_AREA_ID" val="5bbce3cc54e946a8a690f9ed56e8d86a"/>
  <p:tag name="KSO_WM_UNIT_DEC_CHANGEPICRESERVED" val="0"/>
  <p:tag name="KSO_WM_UNIT_DEC_SUPPORTCHANGEPIC" val="0"/>
  <p:tag name="KSO_WM_UNIT_DECORATE_INFO" val="{&quot;DecorateInfoH&quot;:{&quot;IsAbs&quot;:true},&quot;DecorateInfoW&quot;:{&quot;IsAbs&quot;:false},&quot;DecorateInfoX&quot;:{&quot;IsAbs&quot;:true,&quot;Pos&quot;:1},&quot;DecorateInfoY&quot;:{&quot;IsAbs&quot;:true,&quot;Pos&quot;:0},&quot;ReferentInfo&quot;:{&quot;Id&quot;:&quot;bbcf2772b2c343209350ea40fe9b3f86&quot;,&quot;X&quot;:{&quot;Pos&quot;:1},&quot;Y&quot;:{&quot;Pos&quot;:2}},&quot;whChangeMode&quot;:0}"/>
  <p:tag name="KSO_WM_UNIT_DIAGRAM_ISNUMVISUAL" val="0"/>
  <p:tag name="KSO_WM_UNIT_DIAGRAM_ISREFERUNIT" val="0"/>
  <p:tag name="KSO_WM_UNIT_HIGHLIGHT" val="0"/>
  <p:tag name="KSO_WM_UNIT_ID" val="custom20201293_1*i*1"/>
  <p:tag name="KSO_WM_UNIT_INDEX" val="1"/>
  <p:tag name="KSO_WM_UNIT_LAYERLEVEL" val="1"/>
  <p:tag name="KSO_WM_UNIT_LINE_FILL_TYPE" val="2"/>
  <p:tag name="KSO_WM_UNIT_LINE_FORE_SCHEMECOLOR_INDEX" val="13"/>
  <p:tag name="KSO_WM_UNIT_LINE_FORE_SCHEMECOLOR_INDEX_BRIGHTNESS" val="0.25"/>
  <p:tag name="KSO_WM_UNIT_SM_LIMIT_TYPE" val="3"/>
  <p:tag name="KSO_WM_UNIT_TYPE" val="i"/>
</p:tagLst>
</file>

<file path=ppt/tags/tag90.xml><?xml version="1.0" encoding="utf-8"?>
<p:tagLst xmlns:p="http://schemas.openxmlformats.org/presentationml/2006/main">
  <p:tag name="KSO_WM_ASSEMBLE_CHIP_INDEX" val="99bc15d7d3044c80a6fc7b7d9c4ac089"/>
  <p:tag name="KSO_WM_BEAUTIFY_FLAG" val="#wm#"/>
  <p:tag name="KSO_WM_CHIP_FILLAREA_FILL_RULE" val="{&quot;fill_align&quot;:&quot;cm&quot;,&quot;fill_mode&quot;:&quot;adaptive&quot;,&quot;sacle_strategy&quot;:&quot;smart&quot;}"/>
  <p:tag name="KSO_WM_CHIP_GROUPID" val="5f2a1e7645e1f15ec24fe43a"/>
  <p:tag name="KSO_WM_CHIP_XID" val="5f2a1e7645e1f15ec24fe43b"/>
  <p:tag name="KSO_WM_TAG_VERSION" val="1.0"/>
  <p:tag name="KSO_WM_TEMPLATE_CATEGORY" val="custom"/>
  <p:tag name="KSO_WM_TEMPLATE_INDEX" val="20201293"/>
  <p:tag name="KSO_WM_UNIT_BLOCK" val="0"/>
  <p:tag name="KSO_WM_UNIT_COMPATIBLE" val="0"/>
  <p:tag name="KSO_WM_UNIT_DEC_AREA_ID" val="e94bd682be8b4418be03daacfb752d4c"/>
  <p:tag name="KSO_WM_UNIT_DEFAULT_FONT" val="24;60;4"/>
  <p:tag name="KSO_WM_UNIT_DIAGRAM_ISNUMVISUAL" val="0"/>
  <p:tag name="KSO_WM_UNIT_DIAGRAM_ISREFERUNIT" val="0"/>
  <p:tag name="KSO_WM_UNIT_HIGHLIGHT" val="0"/>
  <p:tag name="KSO_WM_UNIT_ID" val="custom2020129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创意品牌推广方案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CHIP_FILLPROP" val="[[{&quot;fill_id&quot;:&quot;014cd647425143238c2ec88d4832793b&quot;,&quot;fill_align&quot;:&quot;cm&quot;,&quot;text_align&quot;:&quot;lm&quot;,&quot;text_direction&quot;:&quot;horizontal&quot;,&quot;chip_types&quot;:[&quot;text&quot;,&quot;header&quot;]}]]"/>
  <p:tag name="KSO_WM_CHIP_GROUPID" val="5ebf6661ddc3daf3fef3f760"/>
  <p:tag name="KSO_WM_CHIP_INFOS" val="{&quot;layout_type&quot;:&quot;forright&quot;,&quot;slide_type&quot;:[&quot;title&quot;],&quot;aspect_ratio&quot;:&quot;16:9&quot;}"/>
  <p:tag name="KSO_WM_CHIP_XID" val="5ebe041a0ac41c4a0a52557a"/>
  <p:tag name="KSO_WM_SLIDE_BACKGROUND_TYPE" val="general"/>
  <p:tag name="KSO_WM_SLIDE_BK_DARK_LIGHT" val="2"/>
  <p:tag name="KSO_WM_SLIDE_ID" val="custom20201293_1"/>
  <p:tag name="KSO_WM_SLIDE_INDEX" val="1"/>
  <p:tag name="KSO_WM_SLIDE_ITEM_CNT" val="0"/>
  <p:tag name="KSO_WM_SLIDE_LAYOUT" val="a_b"/>
  <p:tag name="KSO_WM_SLIDE_LAYOUT_CNT" val="1_1"/>
  <p:tag name="KSO_WM_SLIDE_LAYOUT_INFO" val="{&quot;id&quot;:&quot;2020-11-03T15:40:27&quot;,&quot;maxSize&quot;:{&quot;size1&quot;:62.85377762405961},&quot;minSize&quot;:{&quot;size1&quot;:51.45377762405962},&quot;normalSize&quot;:{&quot;size1&quot;:58.55377762405961},&quot;subLayout&quot;:[{&quot;id&quot;:&quot;2020-11-03T15:40:27&quot;,&quot;margin&quot;:{&quot;bottom&quot;:0.20331743359565735,&quot;left&quot;:17.497968673706055,&quot;right&quot;:2.963141441345215,&quot;top&quot;:5.821568489074707},&quot;type&quot;:0},{&quot;id&quot;:&quot;2020-11-03T15:40:27&quot;,&quot;margin&quot;:{&quot;bottom&quot;:5.821590900421143,&quot;left&quot;:17.497968673706055,&quot;right&quot;:2.963141441345215,&quot;top&quot;:0.2784408628940582},&quot;type&quot;:0}],&quot;type&quot;:0}"/>
  <p:tag name="KSO_WM_SLIDE_POSITION" val="520*39"/>
  <p:tag name="KSO_WM_SLIDE_SIZE" val="380*460"/>
  <p:tag name="KSO_WM_SLIDE_SUBTYPE" val="pureTxt"/>
  <p:tag name="KSO_WM_SLIDE_SUPPORT_FEATURE_TYPE" val="0"/>
  <p:tag name="KSO_WM_SLIDE_TYPE" val="title"/>
  <p:tag name="KSO_WM_TAG_VERSION" val="1.0"/>
  <p:tag name="KSO_WM_TEMPLATE_ASSEMBLE_GROUPID" val="5fa0fd07a8fc48be8080e791"/>
  <p:tag name="KSO_WM_TEMPLATE_ASSEMBLE_XID" val="5fa10962a8fc48be8080f8ae"/>
  <p:tag name="KSO_WM_TEMPLATE_CATEGORY" val="custom"/>
  <p:tag name="KSO_WM_TEMPLATE_COLOR_TYPE" val="1"/>
  <p:tag name="KSO_WM_TEMPLATE_INDEX" val="20201293"/>
  <p:tag name="KSO_WM_TEMPLATE_MASTER_THUMB_INDEX" val="13"/>
  <p:tag name="KSO_WM_TEMPLATE_MASTER_TYPE" val="1"/>
  <p:tag name="KSO_WM_TEMPLATE_SUBCATEGORY" val="21"/>
  <p:tag name="KSO_WM_TEMPLATE_THUMBS_INDEX" val="1、2、3、4、7、46"/>
</p:tagLst>
</file>

<file path=ppt/tags/tag92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93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1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26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27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1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1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1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1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1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1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1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1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1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1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1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1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1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1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1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1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1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1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1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1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1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1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1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16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16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16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16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16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16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17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6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1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78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79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18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8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1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18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191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193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194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0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1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02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06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07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1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1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12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1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16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17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1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22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2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6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27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4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35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9.xml><?xml version="1.0" encoding="utf-8"?>
<p:tagLst xmlns:p="http://schemas.openxmlformats.org/presentationml/2006/main">
  <p:tag name="KSO_WM_ASSEMBLE_CHIP_INDEX" val="a065b8a75fb4407c87e632bbc8e4014b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4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7b966c19b8754f9f93cb9042a7a4208f"/>
  <p:tag name="KSO_WM_UNIT_DECORATE_INFO" val=""/>
  <p:tag name="KSO_WM_UNIT_DIAGRAM_ISNUMVISUAL" val="0"/>
  <p:tag name="KSO_WM_UNIT_DIAGRAM_ISREFERUNIT" val="0"/>
  <p:tag name="KSO_WM_UNIT_HIGHLIGHT" val="0"/>
  <p:tag name="KSO_WM_UNIT_ID" val="chip20201293_3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18455d17-7299-4564-9627-62dafdef7aaf}"/>
</p:tagLst>
</file>

<file path=ppt/tags/tag240.xml><?xml version="1.0" encoding="utf-8"?>
<p:tagLst xmlns:p="http://schemas.openxmlformats.org/presentationml/2006/main">
  <p:tag name="KSO_WM_ASSEMBLE_CHIP_INDEX" val="17c9b494148b40e39254004b50a66bf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5fa0fd07a8fc48be8080e791"/>
  <p:tag name="KSO_WM_CHIP_XID" val="5fa0fd07a8fc48be8080e795"/>
  <p:tag name="KSO_WM_SLIDE_BACKGROUND_TYPE" val="general"/>
  <p:tag name="KSO_WM_TAG_VERSION" val="1.0"/>
  <p:tag name="KSO_WM_TEMPLATE_CATEGORY" val="chip"/>
  <p:tag name="KSO_WM_TEMPLATE_INDEX" val="20201293"/>
  <p:tag name="KSO_WM_UNIT_COMPATIBLE" val="0"/>
  <p:tag name="KSO_WM_UNIT_DEC_AREA_ID" val="c2735642b92e4964ba5ebc667497bbe4"/>
  <p:tag name="KSO_WM_UNIT_DECORATE_INFO" val=""/>
  <p:tag name="KSO_WM_UNIT_DIAGRAM_ISNUMVISUAL" val="0"/>
  <p:tag name="KSO_WM_UNIT_DIAGRAM_ISREFERUNIT" val="0"/>
  <p:tag name="KSO_WM_UNIT_HIGHLIGHT" val="0"/>
  <p:tag name="KSO_WM_UNIT_ID" val="chip20201293_4*i*1"/>
  <p:tag name="KSO_WM_UNIT_INDEX" val="1"/>
  <p:tag name="KSO_WM_UNIT_LAYERLEVEL" val="1"/>
  <p:tag name="KSO_WM_UNIT_SM_LIMIT_TYPE" val=""/>
  <p:tag name="KSO_WM_UNIT_SUBTYPE" val="t"/>
  <p:tag name="KSO_WM_UNIT_TYPE" val="i"/>
  <p:tag name="WM_BEAUTIFY_SHAPE_IDENTITY" val="{647983ff-c558-4a12-954f-8a0eb9b2b039}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4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Adjacency">
      <a:dk1>
        <a:srgbClr val="000000"/>
      </a:dk1>
      <a:lt1>
        <a:srgbClr val="FFFFFF"/>
      </a:lt1>
      <a:dk2>
        <a:srgbClr val="F0F0F0"/>
      </a:dk2>
      <a:lt2>
        <a:srgbClr val="FFFFFF"/>
      </a:lt2>
      <a:accent1>
        <a:srgbClr val="6F62A1"/>
      </a:accent1>
      <a:accent2>
        <a:srgbClr val="4775AD"/>
      </a:accent2>
      <a:accent3>
        <a:srgbClr val="3A8599"/>
      </a:accent3>
      <a:accent4>
        <a:srgbClr val="4A8D79"/>
      </a:accent4>
      <a:accent5>
        <a:srgbClr val="708F62"/>
      </a:accent5>
      <a:accent6>
        <a:srgbClr val="A08C60"/>
      </a:accent6>
      <a:hlink>
        <a:srgbClr val="0563C1"/>
      </a:hlink>
      <a:folHlink>
        <a:srgbClr val="954F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16</Slides>
  <Notes>15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微软雅黑</vt:lpstr>
      <vt:lpstr>幼圆</vt:lpstr>
      <vt:lpstr>汉仪乐喵体W</vt:lpstr>
      <vt:lpstr>仿宋</vt:lpstr>
      <vt:lpstr>Calibri Light</vt:lpstr>
      <vt:lpstr>思源黑体 CN Bold</vt:lpstr>
      <vt:lpstr>Office Theme</vt:lpstr>
      <vt:lpstr>官方正版新版古代汉语词典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2024-09-07T03:30:40.045</cp:lastPrinted>
  <dcterms:created xsi:type="dcterms:W3CDTF">2024-09-06T19:30:40Z</dcterms:created>
  <dcterms:modified xsi:type="dcterms:W3CDTF">2024-09-06T19:30:45Z</dcterms:modified>
</cp:coreProperties>
</file>