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A4787DE-7256-48FD-9597-87208C4A757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4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5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7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8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E07AC-9979-4E49-938D-A490F7218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5FB5A-48F4-406E-8B85-FA0B9974E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AB02B-D018-41A2-8270-7245B42B0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CBE33C-D68F-4919-9388-F9C204746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AD3AE7-D76F-4D5F-B331-7E868AB61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48104C-AA85-4BFF-91D1-7EAB52C81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3DC28C-2023-4296-AC54-C2BC703A1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E9944D-752C-4D9B-8B87-FF61C455A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4D1E85-FEF9-47CD-9342-E1A3AE7A6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70319-89EB-48BF-B434-77EB9844F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683D7-5BE3-4248-BE9F-E1D6B1672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E212146-CF77-4227-9FBD-619D3807448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7119B3A-2390-49C0-98B3-01F1499C2DF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11134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任意多边形: 形状 18"/>
          <p:cNvSpPr/>
          <p:nvPr/>
        </p:nvSpPr>
        <p:spPr>
          <a:xfrm>
            <a:off x="60739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焊接材料贮存保管培训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任意多边形: 形状 15"/>
          <p:cNvSpPr/>
          <p:nvPr/>
        </p:nvSpPr>
        <p:spPr>
          <a:xfrm>
            <a:off x="-2549520" y="234936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任意多边形: 形状 16"/>
          <p:cNvSpPr/>
          <p:nvPr/>
        </p:nvSpPr>
        <p:spPr>
          <a:xfrm>
            <a:off x="10299600" y="-1333440"/>
            <a:ext cx="3784320" cy="3784320"/>
          </a:xfrm>
          <a:custGeom>
            <a:gdLst>
              <a:gd name="textAreaLeft" fmla="*/ 0 w 3784320"/>
              <a:gd name="textAreaRight" fmla="*/ 3784680 w 3784320"/>
              <a:gd name="textAreaTop" fmla="*/ 0 h 3784320"/>
              <a:gd name="textAreaBottom" fmla="*/ 3784680 h 37843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0E3754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8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焊接材料贮存保管培训简介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金属焊接材料的贮存保管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非金属焊接材料的贮存保管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辅助焊接材料的贮存保管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焊接材料贮存保管的环境要求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焊接材料贮存保管培训总结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焊接材料贮存保管培训简介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1111" lnSpcReduction="20000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焊接材料贮存保管培训概述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焊接材料在焊接过程中起着至关重要的作用。正确的贮存保管方式对焊接质量有着直接的影响，因此进行培训是十分必要的。确保焊接材料贮存安全可靠，对于保证焊接质量和施工进度具有重要意义。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7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8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焊接材料的分类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包括焊丝、焊条等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金属焊接材料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如氧化剂、保护气体等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非金属焊接材料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如流通剂、保护垫等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辅助焊接材料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贮存保管原则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保持焊接材料干燥，避免受潮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通风干燥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防止焊接材料受潮和灰尘污染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防潮防尘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合理堆放，避免摩擦和碰撞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安全堆放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0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培训内容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培训内容包括对焊接材料的特性及用途进行深入讲解，重点介绍贮存保管的基本知识以及安全操作规范，同时培养学员的应急处理能力，确保在意外情况下能够及时有效应对。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焊接材料贮存保管培训重点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金属焊接材料、非金属焊接材料和辅助焊接材料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焊接材料分类清晰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特性用途讲解、基本知识传授、安全操作规范、应急处理流程培养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培训内容全面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通风干燥、防潮防尘、安全堆放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贮存保管原则规范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降低成本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减少材料浪费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延长材料使用寿命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提升安全意识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减少事故发生率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保障人身和设备安全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增强应急能力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及时处理突发情况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减少事故损失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焊接材料贮存保管培训效果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提高焊接品质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减少材料受污染机会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保持材料良好状态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金属焊接材料的贮存保管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焊接电极的贮存保管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电极是焊接过程中不可或缺的材料，根据不同的焊接要求和材料特性，电极被分为不同的分类。在贮存时，我们需要特别注意贮存条件要求，确保电极不受潮、不受污染，并选择适合的贮存容器来存放电极，以保证焊接质量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电极分类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适用于特殊焊接要求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药皮电极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适用于一般焊接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碳钢电极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适用于耐腐蚀焊接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不锈钢电极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焊丝的贮存保管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焊丝作为焊接材料之一，种类繁多。在贮存时，需要保持焊丝远离潮湿环境，避免受潮造成焊接效果不佳。此外，贮存时要注意避免与酸碱物质接触，以免腐蚀影响焊接质量。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焊丝种类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用于特殊焊接需求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铜铝焊丝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用于耐高温焊接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铁氧体焊丝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用于耐腐蚀焊接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镍基合金焊丝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焊条的贮存保管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适用于一般焊接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碳钢焊条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适用于耐腐蚀焊接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不锈钢焊条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适用于特殊焊接要求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铝合金焊条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68611" lnSpcReduction="10000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金属焊接材料贮存保管实例分析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案例分析，我们可以更加直观地了解贮存不当对焊接质量造成的影响。例如，电极贮存不当可能导致焊接质量问题，焊丝受潮使用效果不佳，焊条混乱堆放容易引发安全隐患。因此，正确的贮存保管对于确保焊接质量至关重要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金属焊接材料贮存保管案例分析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示范对电极的正确贮存方式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：电极贮存不当导致焊接质量问题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探讨焊丝贮存注意事项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：焊丝受潮使用效果不佳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强调焊条贮存位置选择的重要性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：焊条混乱堆放引发安全隐患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非金属焊接材料的贮存保管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5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非金属焊接材料的特点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非金属焊接材料具有粘结性强、使用方便等特点。液态黏合剂在室温下呈液态，易于涂抹；固态黏合剂在常温下是固体，需要受热或加水才能变成胶状，用于黏合。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贮存保管要点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保持在适宜温度范围内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温度控制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避免黏合剂受潮变质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防止受潮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避免暴露在阳光下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防止曝晒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远离高温环境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避免高温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https://d.book118.com/068011134010006050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21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焊接材料贮存保管培训</vt:lpstr>
      <vt:lpstr>目录</vt:lpstr>
      <vt:lpstr>第1章 焊接材料贮存保管培训简介</vt:lpstr>
      <vt:lpstr>焊接材料贮存保管培训概述</vt:lpstr>
      <vt:lpstr>焊接材料的分类</vt:lpstr>
      <vt:lpstr>贮存保管原则</vt:lpstr>
      <vt:lpstr> </vt:lpstr>
      <vt:lpstr>焊接材料贮存保管培训重点</vt:lpstr>
      <vt:lpstr>焊接材料贮存保管培训效果</vt:lpstr>
      <vt:lpstr>第2章 金属焊接材料的贮存保管</vt:lpstr>
      <vt:lpstr>焊接电极的贮存保管</vt:lpstr>
      <vt:lpstr>电极分类</vt:lpstr>
      <vt:lpstr>焊丝的贮存保管</vt:lpstr>
      <vt:lpstr>焊丝种类</vt:lpstr>
      <vt:lpstr>焊条的贮存保管</vt:lpstr>
      <vt:lpstr>金属焊接材料贮存保管实例分析</vt:lpstr>
      <vt:lpstr>金属焊接材料贮存保管案例分析</vt:lpstr>
      <vt:lpstr>第3章 非金属焊接材料的贮存保管</vt:lpstr>
      <vt:lpstr> </vt:lpstr>
      <vt:lpstr>贮存保管要点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2024-09-29T14:00:49.904</cp:lastPrinted>
  <dcterms:created xsi:type="dcterms:W3CDTF">2024-09-29T06:00:49Z</dcterms:created>
  <dcterms:modified xsi:type="dcterms:W3CDTF">2024-09-29T06:00:51Z</dcterms:modified>
</cp:coreProperties>
</file>