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86AA0-FE59-4651-A028-03D8C8303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DE5DA-1193-46B6-85D5-B7A692031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83C8D-BEA0-4B4E-BCEA-2562008E1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D5ACBA-CB5E-4AD5-BFEF-A0BA09FFC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4FF65F-A30B-4876-A7B5-07278866D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59304A-DCAE-46F2-8F3D-F4467A0BF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2E02E3-FEB8-47D8-ABCF-065E05F1D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5CE10C-FC6D-4B8E-A658-FD8DB040A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E679BD-FF27-4019-AA8F-80C7CE69F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1C234-2E65-477F-9789-B9300E73D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0BCCD-0803-47A0-899C-3BF36800C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1200501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安全输血护理查房ppt课件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安全输血护理概述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安全输血护理的核心知识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安全输血护理的实践操作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安全输血护理的注意事项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安全输血护理的未来发展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安全输血护理概述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531" b="23531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安全输血护理是指在输血过程中，为确保血液安全和病人安全所采取的一系列护理措施。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随着医疗技术的进步，输血已成为挽救生命的必要手段。安全输血护理对于保障病人生命安全、防止输血不良反应和血液传播疾病具有重要意义。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遵循医疗机构的输血操作规程，确保血液采集、储存、运输和使用过程中的安全。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严格遵守操作规程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确保血液质量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667" r="15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关注病人反应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通过严格筛选供血者、检测血液成分和实施质量控制，确保血液质量和安全。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密切观察病人输血过程中的反应，及时发现并处理不良反应，保障病人安全。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早期输血护理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最早可追溯到17世纪，当时采用直接输注未经处理的动物血液的方法，结果可想而知。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现代输血护理的兴起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随着医学科学的发展，人们逐渐认识到血液成分和血型的重要性，开始采用分离技术处理血液成分，大大提高了输血的安全性和有效性。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输血护理的未来发展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随着生物技术的不断进步，未来将会有更多创新性的血液制品和治疗方式出现，为临床治疗提供更多选择和更好的效果。同时，随着人工智能和大数据技术的应用，输血护理管理也将更加智能化和精细化。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安全输血护理的核心知识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血液由血浆、红细胞、白细胞和血小板组成，每个成分都有其特定的生理功能。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血液的组成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血液通过心脏的收缩和泵送，在全身血管中循环流动，为身体各部位提供氧气和营养物质。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血液的循环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血液具有运输、防御、维持内环境稳定等生理功能，对维持人体生命活动至关重要。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血液的生理功能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血液的生理特性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确定是否需要进行输血，以及患者是否符合输血适应症，排除输血禁忌症。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208" r="22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适应症与禁忌症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确保供血者与受血者的血型相容，避免发生血型不合的输血反应。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血型匹配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0167" b="10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500" r="10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填写完整的输血申请单，并经过医生审核签字，确保输血指征明确。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输血申请与审核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输血前的评估与准备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167" b="171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输血过程中的观察与护理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输血速度控制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根据患者的病情和年龄，合理控制输血速度，避免过快或过慢引起的并发症。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输血过程中的观察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密切观察患者生命体征的变化，以及是否出现输血不良反应的症状。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输血不良反应的处理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如出现发热、过敏等输血不良反应，应立即停止输血，并采取相应的治疗措施。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输血后的病情观察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继续观察患者生命体征的变化，以及是否出现迟发型输血不良反应的症状。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输血后的体位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根据患者的病情和输血种类，指导患者采取适当的体位，以利于血液的循环和防止输血不良反应。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输血后的健康教育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向患者及家属介绍输血后的注意事项，如饮食、活动等方面的指导。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280" r="1228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输血后的护理与监测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安全输血护理的实践操作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https://d.book118.com/068012005013006023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2024-08-29T11:11:00.273</cp:lastPrinted>
  <dcterms:created xsi:type="dcterms:W3CDTF">2024-08-29T03:11:00Z</dcterms:created>
  <dcterms:modified xsi:type="dcterms:W3CDTF">2024-08-29T03:11:02Z</dcterms:modified>
</cp:coreProperties>
</file>