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348F6-4A51-420B-A6DC-0303DC52F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83CCA-0958-4F2F-AF03-3BA78A555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E1503-FF9F-4C0D-98C5-B8D8425E5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6FF8E-F0AA-4A6D-932B-43B7FE375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681A6-C499-4203-8C01-69146F3CE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EF9DCF-EFBF-4EC4-A6C0-7D8887340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87B45F-A2F3-4800-802B-F4A736BC3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35FBB-3495-44BC-BD86-63894507B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A6AB8-D28B-44A4-A5D9-5D1BCECB6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8016F-E32B-4C39-8553-4F310C713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0C887-6A60-4A84-8DBC-A6BA4BCD4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2015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针刺疗法治疗妊娠恶阻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针刺疗法理论基础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针刺疗法治疗妊娠恶阻的方法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针刺疗法治疗妊娠恶阻的临床研究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妊娠恶阻概述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妊娠恶阻是指孕妇在怀孕早期出现恶心、呕吐、头晕、厌食等症状的疾病。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恶心、呕吐、头晕、厌食、口淡、乏力、嗜睡等。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多与孕妇体质虚弱、脾胃不和、肝胃气逆等因素有关。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目前尚不完全清楚，可能与孕妇体内激素水平变化、精神心理因素等有关。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持续的恶心、呕吐会导致营养不良、脱水、电解质紊乱等，影响孕妇的健康和胎儿的发育。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影响孕妇健康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增加并发症风险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影响胎儿发育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29" r="102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如病情严重未能及时治疗，可能引发妊娠剧吐、肝肾功能异常等并发症，增加孕期风险。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孕妇的营养摄入不足会影响胎儿的发育，可能导致胎儿生长受限、低出生体重等。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妊娠恶阻的危害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针刺疗法理论基础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针刺疗法简介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针刺疗法具有操作简便、疗效显著、副作用小等特点，因此在临床上得到广泛应用。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针刺疗法是一种传统的中医疗法，通过刺激人体穴位，调节气血、平衡阴阳，从而达到治疗疾病的目的。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针刺疗法适用于多种疾病，如疼痛、神经衰弱、胃肠功能紊乱、月经不调等。对于妊娠恶阻等妇科疾病也有较好的疗效。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针刺疗法的禁忌症包括患有严重心、肝、肾疾病的患者，以及高热、急性炎症、大出血等病情危重者。孕妇的腰骶部和下腹部也是禁止针刺的。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针刺疗法的适应症与禁忌症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针刺疗法的理论基础主要基于经络学说和阴阳五行学说。经络是人体气血运行的通道，通过刺激穴位可以调节经络，进而调节人体气血和脏腑功能。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阴阳五行学说则认为人体内部存在着阴阳对立统一的矛盾关系，以及五行相生相克的相互制约关系。针刺疗法通过调节人体阴阳平衡和五行生克制化关系，达到治疗疾病的目的。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在妊娠恶阻的治疗中，针刺疗法主要通过调节孕妇的气血和脏腑功能，以达到止呕、止吐、调理脾胃的目的。根据患者的具体情况，选择合适的穴位进行刺激，以达到个体化的治疗效果。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7138" b="17138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979" r="1197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979" r="1197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针刺疗法的理论基础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针刺疗法治疗妊娠恶阻的方法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https://d.book118.com/068012015017006025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2024-09-01T14:27:02.331</cp:lastPrinted>
  <dcterms:created xsi:type="dcterms:W3CDTF">2024-09-01T06:27:02Z</dcterms:created>
  <dcterms:modified xsi:type="dcterms:W3CDTF">2024-09-01T06:27:04Z</dcterms:modified>
</cp:coreProperties>
</file>