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56D4D-6030-4E03-A7E4-78F3E6FE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6F675-AA5D-41BA-B19F-522A108D7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A041A-823C-4940-AA9C-455E0C31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BB7CF-82FC-460A-9740-2AB8D5524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DEAFE-8D03-472B-AD55-B896F545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25192-0BA3-4B7A-BBDD-EE4A190E0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14AA18-CA99-49F2-A565-8B3F01B4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253FF-D434-42B9-B4FE-1DED56BCA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ED825-706B-4311-BD11-3376EC768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5E0F3-9830-4A5F-9369-7AB1F1D58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16A6B-E125-4257-AD3F-A4FB4548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20511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《机电基础知识》ppt课件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机电一体化技术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机电是指机械和电子的结合，涵盖了机械工程、电子工程和信息工程等多个领域。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机电在现代工业、交通、通讯、医疗等领域中发挥着重要作用，是实现自动化、智能化的重要基础。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机电技术广泛应用于生产线自动化设备的设计与制造，提高了生产效率和产品质量。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机电技术应用于智能交通系统，如智能车辆、交通信号灯等，提高了交通效率和安全性。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机电技术用于制造各种通讯设备，如手机、路由器等，实现了信息的快速传输。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机电技术应用于医疗设备，如医疗机器人、诊断仪器等，提高了医疗服务的水平和效率。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163" r="1216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随着人工智能技术的发展，机电将更加智能化，实现自主决策和控制。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微型化技术将进一步发展，使机电系统更加小巧、轻便。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机电系统将更加集成化，实现多种功能的整合。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机电技术将更加注重环保和可持续发展，降低能耗和资源消耗。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需求分析、概念设计、详细设计、优化改进等。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机械设计中的材料选择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金属、塑料、复合材料等。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机械设计基本原则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标准化、模块化、可靠性等。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机构与传动的分类：齿轮传动、链传动、带传动等。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机构与传动的特点及应用：高效、可靠、平稳等。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机构与传动的失效形式：磨损、疲劳、断裂等。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常用机械机构与传动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毛坯制造、切削加工、装配调试等。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机械制造工艺流程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车削、铣削、磨削等。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切削加工技术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电火花加工、激光加工等。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特种加工技术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数控加工、智能制造等。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现代制造技术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机械制造工艺基础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钢铁、有色金属等。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非金属材料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材料性能及应用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材料选择原则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塑料、橡胶、陶瓷等。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强度、硬度、韧性等。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使用要求、工艺性能、经济性等。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机械工程材料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电子基础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https://d.book118.com/068012051110006034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2024-09-13T04:48:26.665</cp:lastPrinted>
  <dcterms:created xsi:type="dcterms:W3CDTF">2024-09-12T20:48:26Z</dcterms:created>
  <dcterms:modified xsi:type="dcterms:W3CDTF">2024-09-12T20:48:28Z</dcterms:modified>
</cp:coreProperties>
</file>