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471D5-2CA9-4F99-899E-959126DC6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FD0CCB-CFAA-42D9-AC37-D6E06ED4C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C8769-871C-418E-BFB4-346ED5C42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E084D3-6DDB-406D-91D4-34568F671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C83EF0-3C41-4A9E-B6DB-F9C98FE2A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8FD8EC-885D-473F-884D-3C83A7E56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FD1CAA-D7E5-4601-8AD0-143F00F62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CA09BF-6819-4C6C-BDD7-0D8B08DA7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D3071A-937C-487C-AD4B-611FD1DC6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9CEE45-11AA-4A2D-B420-714BD4B14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2992A-951E-4252-880D-1D1657DD7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1302214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2024年Web设计培训资料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Web设计基础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网页布局与排版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色彩搭配与视觉设计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动画效果与交互设计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移动端Web设计专题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Web设计基础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从ARPANET到万维网，互联网的起源、发展和当前规模。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互联网的发展历程及现状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Web的定义、构成元素（HTML、CSS、JavaScript等）以及Web的工作原理。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Web的基本概念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常见浏览器类型及其特点，服务器的作用和类型。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Web浏览器与服务器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互联网与Web概述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用户体验设计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以用户为中心的设计思想，包括用户需求分析、任务流程设计、信息架构设计等。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视觉设计原则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色彩搭配、排版布局、图片处理等视觉设计要素，以及响应式设计和移动端适配等考虑因素。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交互设计原则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页面元素之间的交互方式、动画效果、表单设计等，以提升用户体验和页面易用性。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Web设计基本原则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图形设计软件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Adobe Photoshop、Illustrator等用于设计网页图形元素的软件介绍。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原型设计工具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Axure RP、Figma等用于快速搭建高保真原型的工具介绍。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前端开发工具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Visual Studio Code、Sublime Text等用于编写和调试前端代码的开发工具介绍。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版本控制工具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Git、GitHub等用于团队协作和版本控制的工具介绍。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设计工具与软件介绍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网页布局与排版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流式布局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页面元素宽度随浏览器窗口变化而变化，高度固定，适用于宽度自适应的场景。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弹性布局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页面元素根据父容器大小和自身属性进行灵活布局，适用于复杂多变的页面设计。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响应式布局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根据不同设备和浏览器窗口大小，自动调整页面元素的大小和位置，实现最优显示效果。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静态布局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页面元素的位置和大小在不同设备和浏览器窗口下保持不变，缺乏灵活性。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常见布局类型及特点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排版规则与技巧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文字排版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选择合适的字体、字号、行高和字间距，保持文字清晰易读；注意段落间距和首行缩进，提高阅读体验。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图片排版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优化图片大小和格式，减少加载时间；合理设置图片边距和对齐方式，保持页面整洁美观。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运用色彩心理学原理，选择合适的颜色搭配，营造符合网站主题的视觉氛围。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空白运用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适当运用空白，保持页面元素之间的呼吸感，提高视觉效果和用户体验。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响应式布局设计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媒体查询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使用CSS媒体查询技术，根据不同设备和屏幕尺寸设置不同的样式规则。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流式布局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运用百分比宽度、弹性盒模型等技术，实现页面元素在不同设备上的流式布局。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弹性图片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使用CSS的max-width属性或JavaScript技术，实现图片在不同设备上的自适应显示。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响应式导航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设计可折叠或隐藏的导航菜单，以适应小屏幕设备的显示需求。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色彩搭配与视觉设计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情感与心理效应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探讨色彩如何影响人的情感和心理状态，以及如何利用色彩来传达特定的氛围或情感。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色彩搭配技巧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掌握常见的色彩搭配方案，如类比色、互补色、三元色等，并学习如何根据不同的设计需求选择合适的色彩组合。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色彩基础知识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学习色彩的基本原理，包括色轮、对比度、饱和度等概念。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色彩理论与运用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视觉设计元素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了解点、线、面、形状、空间等视觉设计元素及其在Web设计中的应用。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布局与排版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学习如何有效地组织和排列设计元素，以创造清晰、易读且具有吸引力的页面布局。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视觉层次与焦点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掌握如何运用色彩、大小、对比度等手法来建立视觉层次，并引导用户的注意力。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视觉设计元素及原则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创意构思方法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学习如何从不同的角度和思维方式出发，产生独特且富有创意的设计构思。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灵感来源与收集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探讨如何从日常生活、艺术作品、自然界等方面获取设计灵感，并学会有效地收集和整理灵感素材。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创意实践与应用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通过实际案例分析和动手实践，将创意构思转化为具体的设计作品，提升创意执行能力。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创意构思与灵感来源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图像处理与优化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https://d.book118.com/068013022140006032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2024-09-10T14:58:07.382</cp:lastPrinted>
  <dcterms:created xsi:type="dcterms:W3CDTF">2024-09-10T06:58:07Z</dcterms:created>
  <dcterms:modified xsi:type="dcterms:W3CDTF">2024-09-10T06:58:09Z</dcterms:modified>
</cp:coreProperties>
</file>