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2D9311-AB15-44E6-BBE6-B76D2A5A76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1E9AC7-3A80-4F3A-8BA9-8143C7CBCC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D3BF47-1854-40D4-925E-F6D043DCDE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41AA32-D68C-4805-A5DD-C95E89D7C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880F4A-AE5E-4E9F-BE69-1C75ED7EF0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581549-2372-445A-AF6F-CE7FF6BEB2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2D4C65-DDD5-4A23-8F7D-D005256B9D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A59C88-36EE-48DF-9307-9255B4171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3825BB-57F2-4368-8BF2-6D253BF244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C11291-B63D-4821-A374-3E404A1AF7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13E929-E845-4E54-B684-4BEC54972B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801312403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安全生产管理制度与应急管理体系的合作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安全生产管理制度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应急管理体系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安全生产管理制度与应急管理体系的合作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625" r="176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通过制定和实施一系列安全生产管理制度，明确各级职责，规范生产流程，提高生产效率，确保员工生命财产安全。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建立健全安全生产管理制度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通过建立应急管理体系，提高应对突发事件的能力，减少事故损失，保障企业正常运营。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完善应急管理体系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促进安全生产管理制度与应急管理体系之间的紧密合作与协调，形成合力，共同应对各种安全风险和挑战。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加强合作与协调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应急管理体系建设情况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包括应急预案的制定和演练情况、应急救援队伍的建设和装备情况、应急资源的储备和调配情况等。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合作与协调机制建立情况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包括安全生产管理部门与应急管理部门之间的沟通协作机制、信息共享机制、联动响应机制等。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安全生产管理制度建设情况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包括安全生产责任制的落实情况、安全操作规程的制定和执行情况、安全隐患排查和整改情况等。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安全生产管理制度概述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安全生产管理制度是企业为保障员工人身安全、确保生产顺利进行而制定的一系列规章制度。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该制度旨在明确各级管理人员和员工在安全生产中的职责和权利，规范生产过程中的安全行为。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安全生产责任制是企业安全生产管理的核心，要求各级管理人员和员工必须履行相应的安全职责。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企业应建立健全安全生产责任体系，明确各级人员的安全职责，确保安全生产工作的有效实施。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安全生产责任制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安全培训与教育是提高员工安全意识和技能的重要途径，有助于预防事故的发生。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企业应定期开展安全培训和教育活动，使员工了解安全生产规章制度和安全操作规程，提高员工的安全意识和操作技能。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安全培训与教育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安全检查和隐患排查是预防事故的有效手段，有助于及时发现和消除安全隐患。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企业应建立定期的安全检查和隐患排查制度，对生产现场、设备设施、作业环境等进行全面检查，确保及时发现和整改安全隐患。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安全检查与隐患排查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应急管理体系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指针对突发事件，通过组织、协调、计划、指导、控制等手段，对资源进行整合和调配，以应对和减轻突发事件带来的危害和影响的系统。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应急管理体系的定义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能够提高企业或组织应对突发事件的能力，减少人员伤亡和财产损失，维护社会稳定和公共安全。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应急管理体系的重要性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包括应急预案、应急资源、应急组织、应急处置和救援等方面。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应急管理体系的组成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应急管理体系概述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应急预案的编制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根据企业或组织的实际情况，分析可能发生的突发事件及其危害程度，制定相应的应急措施和处置流程，形成应急预案。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应急预案的演练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通过定期组织应急演练，检验应急预案的可行性和有效性，提高应急处置人员的熟练度和协作能力。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演练评估与改进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对演练过程进行全面评估，发现问题和不足，及时对应急预案进行修订和完善。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应急预案编制与演练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应急资源的储备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根据企业或组织可能面临的突发事件类型，提前储备必要的应急物资、装备和人员等资源。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应急资源的调配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在突发事件发生时，根据实际需要，及时调配应急资源，确保资源的有效利用。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资源更新与维护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定期对储备的应急资源进行检查、更新和维护，确保其处于良好状态。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应急资源储备与调配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https://d.book118.com/068013124031006035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2024-09-13T22:08:39.202</cp:lastPrinted>
  <dcterms:created xsi:type="dcterms:W3CDTF">2024-09-13T14:08:39Z</dcterms:created>
  <dcterms:modified xsi:type="dcterms:W3CDTF">2024-09-13T14:08:41Z</dcterms:modified>
</cp:coreProperties>
</file>