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B9B8A-2D1D-4B3E-931F-7B6E0E969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DB6D36-9C21-46F3-A041-A39D43F1B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EAC67-E126-4603-98DF-7F2DA6D85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A8E03-1600-4FDA-A0A8-70EE5DC97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0161A2-3919-4464-B440-073EF0CCE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FE31BB-F62B-4D74-9B3C-CB196D9C3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F0797B-9AB4-4D40-BB02-D6A6325F9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4EFD29-1CC0-4222-A6F8-D2B596AE1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7480E7-0000-4C87-91CE-3BE9ADB88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74CA7-D093-437A-A60B-1C67CCDA1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5F18A-0016-45A0-A8D7-0E57A7FF63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13133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排泄障碍护理技术规范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排泄障碍患者的评估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排泄障碍患者的护理技术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排泄障碍患者的日常护理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21" r="340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排泄障碍可能给患者带来极大的不便和痛苦，通过有效的护理技术规范，可以改善患者的排泄问题，从而提高生活质量。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提高患者生活质量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排泄障碍可能导致多种并发症，如泌尿系统感染、褥疮等，通过护理技术规范，可以预防这些并发症的发生。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排泄障碍是指由于各种原因导致的排便或排尿困难，常见于老年人、术后患者、神经系统疾病患者等。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排泄障碍可分为大便排泄障碍和小便排泄障碍，大便排泄障碍主要表现为便秘、腹泻等，小便排泄障碍主要表现为尿潴留、尿失禁等。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排泄障碍患者的评估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使用排泄障碍相关的量表进行评估，如便秘症状评分量表、国际尿失禁咨询委员会尿失禁问卷等。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量表评估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观察患者的排泄情况，包括排便次数、排便困难程度、排便时是否疼痛等。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询问患者是否有其他伴随症状，如腹痛、腹胀、肛门疼痛等。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通过肛门指诊、结肠镜检查等方法，了解肠道情况。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2" r="293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958" b="99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了解患者排便次数、排便困难程度、排便时是否疼痛等。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了解患者是否有腹痛、腹胀、肛门疼痛等其他症状。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了解患者是否有肠道疾病史、手术史等。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了解患者饮食习惯、运动情况、心理状态等。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排便情况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伴随症状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病史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详细评估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通过询问和观察，了解患者的基本情况。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根据初步评估结果，选择合适的评估方法，进行详细评估。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根据评估结果，制定个性化的护理计划。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按照护理计划，对患者进行护理，并定期评估效果。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排泄障碍患者的护理技术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合理饮食是排泄障碍患者护理的重要环节，有助于改善症状和提高生活质量。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根据患者的病情和医生的建议，制定个性化的饮食计划。增加膳食纤维的摄入，如蔬菜、水果、全麦面包等，以促进肠道蠕动。控制盐和糖的摄入，避免高脂和高刺激性的食物，以免加重病情。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https://d.book118.com/068013133140006040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2024-09-19T13:19:29.742</cp:lastPrinted>
  <dcterms:created xsi:type="dcterms:W3CDTF">2024-09-19T05:19:29Z</dcterms:created>
  <dcterms:modified xsi:type="dcterms:W3CDTF">2024-09-19T05:19:31Z</dcterms:modified>
</cp:coreProperties>
</file>