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EAF73-CF9F-4106-936D-C3596C8B6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0314B-9728-4EB9-B1FB-6856126D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C73CF-2507-44C3-84D1-6FA403D5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C0A62-CAB5-40FC-8641-8B972685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5FAEF-9522-4D26-B993-899D8C2C9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4393A-7367-4731-A4DC-F6625ECC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73AED-5ACB-48A4-867A-86B4D244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F49E9-ED8F-44DA-BA1A-69794510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3E411-2C90-4829-A4BA-A2D43794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383B-0F1B-495B-98C8-C09E769D6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708B9-9B0C-4DBF-812E-20D3A259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40350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口腔诊所企业属性分析报告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口腔诊所经营状况分析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口腔诊所企业属性剖析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口腔诊所风险评估与合规性检查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45" b="12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分析口腔诊所的企业属性，为投资者、经营者和政策制定者提供决策参考。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随着口腔健康意识的提高，口腔诊所行业快速发展，市场竞争日益激烈，企业属性分析成为了解行业现状和发展趋势的重要手段。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全国范围内的口腔诊所，包括公立、民营、连锁等不同类型。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口腔诊所的经营者、投资者、政策制定者等利益相关者。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政府公开数据、行业协会报告、市场调研数据等。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采用定量分析和定性分析相结合的方法，包括数据统计分析、比较分析、案例研究等。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844" r="27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口腔诊所基本情况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消毒与隔离设施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严格遵循消毒和隔离规范，确保患者诊疗安全。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诊所面积与诊室数量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拥有一定规模的诊疗面积，包括多个独立诊室，确保患者隐私。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先进医疗设备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配备先进的口腔诊疗设备，如数字化口腔X光机、3D口腔扫描仪等，提高诊疗效率和准确性。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诊所规模与设施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医生均具备口腔医学专业背景，持有相关执业资格证书，具备丰富的临床经验。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医生资质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配备专业护士和助手团队，协助医生完成诊疗工作。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护士与助手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专业的前台和行政人员提供优质的客户服务，确保诊所高效运营。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前台与行政人员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人员结构与专业背景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提供全面的口腔诊疗项目，包括牙齿美容、牙齿矫正、口腔修复、口腔治疗等。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诊疗项目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36" r="1413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具备独特的诊疗技术和方法，如无痛拔牙、微创种植等，提高患者诊疗舒适度。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根据患者需求提供个性化诊疗方案，确保患者获得最佳治疗效果。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服务项目与特色优势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优越地理位置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诊所位于人口密集区域或商业中心地带，便于患者前来就诊。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交通便利性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周边交通配套完善，公交、地铁等多种交通方式可达，方便患者出行。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地理位置与交通便利性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口腔诊所经营状况分析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包括牙科治疗、口腔美容、口腔修复等主要业务收入来源。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营业收入构成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分析各项业务的毛利率、净利率等指标，评估整体盈利水平。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利润水平评估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结合历史数据和市场趋势，预测未来营业收入增长情况。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营收增长趋势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营业收入与利润水平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056" b="280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定期开展客户满意度调查，收集客户反馈意见。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从医疗技术、服务态度、环境卫生等方面评估服务质量。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改进措施及效果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针对客户反馈问题，制定改进措施并跟踪实施效果。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8" r="33228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分析口腔诊所所在区域的市场竞争状况，包括竞争对手数量、市场份额等。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优劣势分析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从品牌知名度、医疗技术、服务质量、价格等方面分析自身的优劣势。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结合行业发展趋势和市场需求，分析市场机会与挑战。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市场竞争态势及优劣势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品牌建设与市场拓展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加强品牌宣传，提高知名度；拓展市场份额，增加新客户来源。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技术创新与服务升级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引进新技术、新设备，提升医疗水平；优化服务流程，提高客户满意度。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吸引优秀人才加入，构建科学的人才梯队；加强员工培训，提高整体素质。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完善风险管理体系，防范经营风险；遵守法律法规，规范经营行为。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未来发展策略及规划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https://d.book118.com/068014035014006045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2024-09-25T12:10:23.468</cp:lastPrinted>
  <dcterms:created xsi:type="dcterms:W3CDTF">2024-09-25T04:10:23Z</dcterms:created>
  <dcterms:modified xsi:type="dcterms:W3CDTF">2024-09-25T04:10:25Z</dcterms:modified>
</cp:coreProperties>
</file>