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E1B084-AE1A-4018-BA1E-70FCCD7D9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856F1B-8E16-46E5-A37E-632818881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41CCF9-20C0-4C04-9629-2BE391E58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B71CDD-DE68-4D3B-80E3-C554F2C40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3CB63A-0D3E-4076-A7BC-7F1CDB20A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F927ED-110F-45AD-AD4A-BF8E6A09B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D4C2DA-C19D-49C0-A45B-E96368370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1416E2-750E-4DFC-B7EA-BD8D2CE46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6CD2A9-4709-42DD-9F99-BC24640E4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658017-AB13-42AB-9D9E-0457FD2A0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64450D-EDE3-422B-96CA-BE7EE643D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1410105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设备确认与风险评估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设备确认流程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设备确认与风险评估关系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设备确认与风险评估实施案例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设备确认与风险评估的挑战与对策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通过设备确认和风险评估，确保设备在投入使用前符合相关法规和标准，保障生产安全。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确保设备安全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识别设备潜在的风险和危害，采取相应的措施进行管理和控制，降低事故发生的概率。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确保设备的稳定性和可靠性，减少故障停机时间，提高生产效率。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833" r="1283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列出需要进行确认和风险评估的设备清单，包括设备名称、型号、数量等。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设备清单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确认结果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建议和改进措施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对每台设备进行确认，记录确认结果，包括设备的状态、性能、安全装置等。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对确认过程中发现的问题进行风险评估，分析可能产生的后果和影响，制定相应的风险控制措施。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提出针对设备安全和使用方面的建议和改进措施，供相关部门参考和实施。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设备确认流程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设备清单与分类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设备清单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列出所有需要确认的设备，包括设备名称、型号、规格、数量等详细信息。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根据设备的性质、用途、重要性等因素，将设备进行分类，以便后续确认工作的有序进行。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采用目视检查、功能测试、性能测试等多种方法，对设备进行全面的确认。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确认方法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制定详细的设备确认流程，包括准备阶段、实施阶段、记录阶段和报告阶段等，确保设备确认工作的规范化和标准化。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确认步骤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设备确认方法与步骤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6055" b="605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记录保存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将设备确认结果记录妥善保存，以备后续查阅和追溯。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详细记录设备确认过程中的各项数据、测试结果、异常情况等信息。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记录格式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采用统一的记录格式，包括记录表格、记录单等，方便后续的数据分析和处理。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设备确认结果记录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风险识别与分类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通过设备检查、历史数据分析、专家评估等方式，识别设备潜在的风险源和风险事件。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根据风险性质和影响范围，将识别出的风险进行分类，如技术风险、操作风险、环境风险等。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制定设备风险评估标准，包括风险发生概率、影响程度、持续时间等方面的指标。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明确风险评估的流程和步骤，包括风险识别、分析、评价、处理等环节。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根据风险评估结果，将设备风险划分为不同等级，如高风险、中风险、低风险等。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风险处置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针对不同等级的风险，制定相应的风险处置措施，如立即停机检修、加强监控、定期维护等。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风险等级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https://d.book118.com/068014101055006035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2024-09-14T04:37:47.674</cp:lastPrinted>
  <dcterms:created xsi:type="dcterms:W3CDTF">2024-09-13T20:37:47Z</dcterms:created>
  <dcterms:modified xsi:type="dcterms:W3CDTF">2024-09-13T20:37:49Z</dcterms:modified>
</cp:coreProperties>
</file>