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2D3BE-A7F7-4767-8432-2C542E5E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6AD91-E4D6-47A2-9966-A86DB3F0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8835F-97B7-4093-80FC-F1657250A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A7142-24A0-4650-884C-30715640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41A3B-3F1A-4F63-8D17-BF22157BA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8A907-EDE2-4107-B411-ED757B82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3B6D1-E124-4D4C-8FC5-A5AB3D856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83E52-8FDB-4EAF-9EFE-A6B3DD3C7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AFBA6-B969-4801-B508-12B844E0C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B678B-4FE3-4693-B9CD-0936B75C3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727C0-00F3-42D5-8A76-01A0D17A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501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《大地构造学绪论》PPT课件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大地构造的基本理论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大地构造学的研究方法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大地构造与矿产资源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大地构造与自然灾害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大地构造学的应用与发展前景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大地构造学是一门研究地球表面形态、结构和形成机制的科学。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大地构造学主要关注地球表面的大型构造，包括山脉、高原、盆地、峡谷等，以及这些构造的形成和演化过程。它涉及到地球内部的物理、化学和生物过程，以及这些过程对地表形态的影响。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大地构造学的定义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大地构造学的研究内容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大地构造学的研究内容包括地球表面的大型构造特征、构造运动、板块构造、地震活动等。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地构造学研究地球表面的各种大型构造特征，如山脉、高原、盆地、峡谷等，以及它们的形成和演化过程。它还研究地壳的运动，包括板块的移动、碰撞和俯冲等，以及这些运动如何影响地表形态。此外，大地构造学还涉及到地震活动的研究，包括地震的成因、地震带的分布和地震预测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大地构造学对于理解地球的演化历史、地质资源的分布和利用、地震灾害的预防等方面具有重要意义。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是地球科学的重要组成部分，它对于理解地球的演化历史和地球表面的形成与变化具有重要作用。此外，大地构造学的研究对于地质资源的分布和利用也具有指导意义，例如矿床的形成和分布、油气资源的勘探等。同时，通过大地构造学的研究，人们可以更好地了解地震活动的规律，为地震灾害的预防和减灾提供科学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大地构造学的重要性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阐述大陆漂移学说的基本观点和理论体系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陆漂移学说认为地球上大陆是漂浮在半熔融状态的地幔之上，由于地幔的对流作用，大陆会不断地移动位置。该学说最早由德国科学家魏格纳提出，经过多年的研究和发展，已经成为现代大地构造学的基础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大陆漂移学说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大陆漂移学说的证据和意义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大陆漂移学说的证据主要包括古地磁学证据、海底扩张和板块构造的证据等。该学说对于理解地球板块运动、地壳演化以及地质灾害的形成等方面具有重要的意义。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56" r="26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大陆漂移学说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阐述板块构造学说的基本概念和原理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板块构造学说认为地球的外壳由多个板块组成，这些板块在软流圈上运动，由于板块之间的相互作用，形成了各种地质现象和地壳运动。该学说已经成为现代地球科学的主流理论之一。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板块构造学说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板块构造学说的证据和意义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板块构造学说的证据主要包括地震、火山、构造变形等现象的观察以及地球物理和地球化学等方法的测定。该学说对于理解地球的演化历程、预测地质灾害以及探索矿产资源等方面具有重要的意义。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板块构造学说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阐述地质力学的基本思想和研究方法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地质力学是研究地壳中岩石的力学性质和地质构造的学科，其基本思想是运用力学原理研究地壳运动和地质构造的形成与演化。该学科的研究方法主要包括实验岩石学、数值模拟和地质调查等。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地质力学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地质力学的应用和发展前景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地质力学在矿产资源开发、地质灾害防治、工程地质勘察等领域有着广泛的应用。同时，随着地球科学的发展和技术的进步，地质力学的研究领域也在不断拓展，为人类认识和保护地球提供了重要的科学支撑。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地质力学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大地构造学的研究方法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地质图编制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将野外调查和室内分析结果综合整理，编制各种比例尺的地质图和构造图。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野外地质调查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通过实地考察、观察和采样，了解地壳表面的地质特征、岩石性质和构造形迹。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对采集的岩石、矿物和古生物样品进行详细的分析和测试，以获取更深入的地质信息。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地质调查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https://d.book118.com/068015012003006034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2024-09-12T04:15:01.632</cp:lastPrinted>
  <dcterms:created xsi:type="dcterms:W3CDTF">2024-09-11T20:15:01Z</dcterms:created>
  <dcterms:modified xsi:type="dcterms:W3CDTF">2024-09-11T20:15:03Z</dcterms:modified>
</cp:coreProperties>
</file>