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F53DE-E081-4990-9732-B7AFA6176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B9DB6-1A6E-4F40-89BA-6B4A252DE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90984-6F3D-495D-BF90-D405721D8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63CC5-FD94-4A6E-95B2-DD8106BD8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74BF83-D047-45C2-937B-CC3ADADFA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45686-6782-46C6-8510-36DCF115F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18B74-E32F-4BC0-86D3-99A72CB37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9E5F9-1E0F-4E93-9021-B8B8A0A9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A1CB1-F50B-4AE1-ADD7-A4933FB2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35FF9-4276-4BF4-B169-90EFA484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60BFD-F79B-49DA-93A7-E756D8C52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7032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智能护理引领未来的健康管理方式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智能护理技术原理及特点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智能护理设备与服务介绍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智能护理在各类人群中应用效果评估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政策法规对智能护理产业影响分析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挑战与机遇并存：智能护理发展前景展望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98" b="1849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678" b="1867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随着科技的进步和人们对健康管理的需求日益增长，智能护理逐渐从概念走向实践，经历了萌芽期、发展期到成熟期的演变过程。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智能护理是一种结合人工智能、大数据、物联网等先进技术，为个体提供个性化、精准化、高效化的健康管理服务的新型护理模式。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13" b="14313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51" b="1715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随着全球老龄化趋势的加剧，老年人群对智能护理的需求不断增长，尤其是在远程监控、健康咨询等方面。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智能护理在慢性病管理领域具有广泛应用前景，如糖尿病、高血压等疾病的日常监测和健康管理。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随着人们生活水平的提高和健康意识的增强，个性化健康管理需求逐渐凸显，智能护理能够提供定制化的健康解决方案。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85" r="11385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智能护理可为医疗机构提供高效的患者管理、远程医疗、健康咨询等服务，提高医疗质量和效率。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在养老机构中，智能护理可实现老年人的健康监测、生活照料、心理关爱等多方面的服务，提升老年人的生活质量。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家庭及个人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智能护理可进入家庭，为个人提供全面的健康管理服务，包括健康监测、运动指导、饮食建议等。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智能护理技术原理及特点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生理参数监测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通过可穿戴设备或植入式传感器，实时监测用户的生理参数，如心率、血压、血糖等，为健康评估提供依据。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运动状态识别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利用加速度计、陀螺仪等传感器，识别用户的运动状态，如步数、运动类型等，为运动处方制定提供参考。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情绪状态感知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通过分析语音、面部表情等信号，感知用户的情绪状态，为心理健康护理提供支持。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对原始数据进行清洗、去噪和标准化处理，提高数据质量。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193" r="231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833" b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从预处理后的数据中提取出与健康状态相关的特征，如生理参数统计量、运动模式等。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利用机器学习、深度学习等方法构建健康预测模型，并通过对模型性能的评估不断优化模型。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基于传感器监测数据和健康预测模型，对用户的健康状态进行全面评估。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健康状态评估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根据用户的健康状态评估结果，生成个性化的饮食、运动、心理等方面的健康建议。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个性化建议生成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根据用户的反馈和实时监测数据，不断调整和优化个性化健康管理方案，提高方案的针对性和有效性。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个性化健康管理方案制定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智能护理设备与服务介绍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实时监测用户的心率、血压、血氧等生理指标，及时发现异常情况。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记录用户的运动步数、消耗卡路里等数据，为用户提供个性化运动建议。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运动记录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通过监测用户的睡眠时长、深度、呼吸等数据，评估睡眠质量并提供改善建议。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穿戴式设备功能展示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当用户的生理指标出现异常时，系统会及时发出预警，提醒相关人员关注并采取相应措施。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将用户的生理数据实时传输至云端，方便医护人员或家属远程查看。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提供专业的健康咨询服务，解答用户在健康方面的问题，提供个性化的健康建议。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远程监控服务体验分享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https://d.book118.com/068017032133006036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2024-09-16T10:15:44.587</cp:lastPrinted>
  <dcterms:created xsi:type="dcterms:W3CDTF">2024-09-16T02:15:44Z</dcterms:created>
  <dcterms:modified xsi:type="dcterms:W3CDTF">2024-09-16T02:15:46Z</dcterms:modified>
</cp:coreProperties>
</file>