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FD52E-8F6D-4D4A-9747-201DEB272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6BD50-BAF2-4273-9AEA-B39D72FEA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DA3F3-B615-41C8-8F35-EF2C717D8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9C9D8-A40E-4B56-B768-DE327144A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EDA009-91D5-457F-890F-84E1D5D39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251B96-7472-4B83-86D2-21615E032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82E92-40CA-4989-8850-68814E34C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4310E-4A0D-43F5-A5EE-53D77DEA8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0B7E6-9BA0-4E67-A968-E88946F91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3951A-C5D7-4162-B1E2-E9A520267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F02D8-AD70-4220-B7A3-6BC08B2EA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17070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物业管理公共能耗管理方案\n## 1.物业管理公共能耗管理背景及现状\n### 1.1物业管理公共能耗管理的重要性\n### 1.2物业管理公共能耗管理面临的挑战\n### 1.3物业管理公共能耗管理的发展趋势\n## 2.物业管理公共能耗管理方案概述\n### 2.1物业管理公共能耗管理方案的目标\n### 2.2物业管理公共能耗管理方案的基本原则\n### 2.3物业管理公共能耗管理方案的实施步骤\n## 3.物业管理公共能耗管理方案的技术支持\n### 3.1智能物业管理系统的应用\n### 3.2能耗数据采集与监控技术\n### 3.3能耗数据分析与优化技术\n## 4.物业管理公共能耗管理方案的实施方案\n### 4.1公共能耗管理组织机构的建立与职责划分\n### 4.2公共能耗管理制度的制定与实施\n### 4.3公共能耗管理人员的培训与考核\n## 5.物业管理公共能耗管理方案的效果评估\n### 5.1物业管理公共能耗管理方案实施成果的数据分析\n### 5.2物业管理公共能耗管理方案实施过程中的问题及改进措施\n### 5.3物业管理公共能耗管理方案的未来展望与持续优化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物业管理公共能耗管理方案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物业管理公共能耗管理背景及现状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6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6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6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通过有效的能耗管理，减少不必要的能源浪费，降低物业管理成本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提高能源利用效率，降低能源消耗，从而降低物业管理费用</a:t>
                </a:r>
                <a:endParaRPr/>
              </a:p>
            </p:txBody>
          </p:sp>
          <p:sp>
            <p:nvSpPr>
              <p:cNvPr id="17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降低物业管理成本</a:t>
                </a:r>
                <a:endParaRPr/>
              </a:p>
            </p:txBody>
          </p:sp>
        </p:grpSp>
        <p:grpSp>
          <p:nvGrpSpPr>
            <p:cNvPr id="17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7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提高业主满意度</a:t>
                </a:r>
                <a:endParaRPr/>
              </a:p>
            </p:txBody>
          </p:sp>
          <p:sp>
            <p:nvSpPr>
              <p:cNvPr id="17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提供更舒适的居住环境，提高业主满意度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通过能耗公示，增加物业管理透明度，提高业主信任度</a:t>
                </a:r>
                <a:endParaRPr/>
              </a:p>
            </p:txBody>
          </p:sp>
        </p:grpSp>
        <p:grpSp>
          <p:nvGrpSpPr>
            <p:cNvPr id="17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7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促进可持续发展</a:t>
                </a:r>
                <a:endParaRPr/>
              </a:p>
            </p:txBody>
          </p:sp>
          <p:sp>
            <p:nvSpPr>
              <p:cNvPr id="17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减少能源消耗，降低碳排放，有利于环境保护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提高能源利用效率，促进可持续发展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物业管理公共能耗管理的重要性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公共区域能源消耗数据采集难度大，数据不准确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缺乏有效的能源消耗数据采集手段，导致数据不完整</a:t>
                </a:r>
                <a:endParaRPr/>
              </a:p>
            </p:txBody>
          </p:sp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能源消耗数据采集困难</a:t>
                </a:r>
                <a:endParaRPr/>
              </a:p>
            </p:txBody>
          </p:sp>
        </p:grpSp>
        <p:grpSp>
          <p:nvGrpSpPr>
            <p:cNvPr id="18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物业管理公司缺乏专业的能耗管理人员，管理水平参差不齐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能耗管理人员培训不足，缺乏先进的能耗管理理念和技术</a:t>
                </a:r>
                <a:endParaRPr/>
              </a:p>
            </p:txBody>
          </p:sp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缺乏专业的能耗管理人员</a:t>
                </a:r>
                <a:endParaRPr/>
              </a:p>
            </p:txBody>
          </p:sp>
        </p:grpSp>
        <p:grpSp>
          <p:nvGrpSpPr>
            <p:cNvPr id="19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物业管理公司对能耗管理重视程度不够，缺乏有效的能耗管理手段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缺乏能耗数据分析与优化技术，无法实现能耗管理效果的最大化</a:t>
                </a:r>
                <a:endParaRPr/>
              </a:p>
            </p:txBody>
          </p:sp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缺乏有效的能耗管理手段</a:t>
                </a:r>
                <a:endParaRPr/>
              </a:p>
            </p:txBody>
          </p:sp>
        </p:grpSp>
      </p:grpSp>
      <p:pic>
        <p:nvPicPr>
          <p:cNvPr id="19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物业管理公共能耗管理面临的挑战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智能化物业管理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应用智能物业管理系统，实现能耗数据的实时采集与监控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通过大数据分析，实现能耗管理的智能化、精细化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低碳环保管理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推广节能设备，降低能源消耗，提高能源利用效率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提高物业管理公司的环保意识，实现低碳环保管理</a:t>
                </a:r>
                <a:endParaRPr/>
              </a:p>
            </p:txBody>
          </p:sp>
          <p:pic>
            <p:nvPicPr>
              <p:cNvPr id="2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标准化管理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制定能耗管理行业标准，实现物业管理公共能耗管理的标准化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加强能耗管理人员的培训，提高能耗管理水平</a:t>
                </a:r>
                <a:endParaRPr/>
              </a:p>
            </p:txBody>
          </p:sp>
          <p:pic>
            <p:nvPicPr>
              <p:cNvPr id="2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物业管理公共能耗管理的发展趋势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物业管理公共能耗管理方案概述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降低物业管理公共能耗</a:t>
                </a:r>
                <a:endParaRPr/>
              </a:p>
            </p:txBody>
          </p:sp>
          <p:sp>
            <p:nvSpPr>
              <p:cNvPr id="22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通过有效的能耗管理，降低物业管理公共区域的能源消耗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提高能源利用效率，实现物业管理公共能耗的降低</a:t>
                </a:r>
                <a:endParaRPr/>
              </a:p>
            </p:txBody>
          </p:sp>
        </p:grpSp>
        <p:grpSp>
          <p:nvGrpSpPr>
            <p:cNvPr id="22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提高业主满意度</a:t>
                </a:r>
                <a:endParaRPr/>
              </a:p>
            </p:txBody>
          </p:sp>
          <p:sp>
            <p:nvSpPr>
              <p:cNvPr id="2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提供舒适的居住环境，提高业主满意度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增加物业管理透明度，提高业主信任度</a:t>
                </a:r>
                <a:endParaRPr/>
              </a:p>
            </p:txBody>
          </p:sp>
        </p:grpSp>
        <p:grpSp>
          <p:nvGrpSpPr>
            <p:cNvPr id="22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促进可持续发展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减少能源消耗，降低碳排放，有利于环境保护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提高能源利用效率，促进可持续发展</a:t>
                </a:r>
                <a:endParaRPr/>
              </a:p>
            </p:txBody>
          </p:sp>
        </p:grpSp>
      </p:grpSp>
      <p:pic>
        <p:nvPicPr>
          <p:cNvPr id="23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物业管理公共能耗管理方案的目标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数据准确性原则</a:t>
                </a:r>
                <a:endParaRPr/>
              </a:p>
            </p:txBody>
          </p:sp>
          <p:sp>
            <p:nvSpPr>
              <p:cNvPr id="24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确保能耗数据采集的准确性，为能耗管理提供可靠的数据支持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采用先进的能耗数据采集手段，提高数据准确性</a:t>
                </a:r>
                <a:endParaRPr/>
              </a:p>
            </p:txBody>
          </p:sp>
        </p:grpSp>
        <p:grpSp>
          <p:nvGrpSpPr>
            <p:cNvPr id="24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实用性原则</a:t>
                </a:r>
                <a:endParaRPr/>
              </a:p>
            </p:txBody>
          </p:sp>
          <p:sp>
            <p:nvSpPr>
              <p:cNvPr id="24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根据物业管理公司的实际情况，制定切实可行的能耗管理方案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注重能耗管理方案的实际效果，提高能耗管理水平</a:t>
                </a:r>
                <a:endParaRPr/>
              </a:p>
            </p:txBody>
          </p:sp>
        </p:grpSp>
        <p:grpSp>
          <p:nvGrpSpPr>
            <p:cNvPr id="24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持续优化原则</a:t>
                </a:r>
                <a:endParaRPr/>
              </a:p>
            </p:txBody>
          </p:sp>
          <p:sp>
            <p:nvSpPr>
              <p:cNvPr id="24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定期对能耗管理方案进行评估和调整，实现持续优化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及时总结能耗管理经验，不断提高能耗管理水平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物业管理公共能耗管理方案的基本原则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根据物业管理公司的实际情况，制定能耗管理方案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明确能耗管理目标，制定具体的实施措施</a:t>
                </a:r>
                <a:endParaRPr/>
              </a:p>
            </p:txBody>
          </p:sp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制定能耗管理方案</a:t>
                </a:r>
                <a:endParaRPr/>
              </a:p>
            </p:txBody>
          </p:sp>
        </p:grpSp>
        <p:grpSp>
          <p:nvGrpSpPr>
            <p:cNvPr id="25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成立能耗管理组织机构，明确职责划分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制定能耗管理制度，确保能耗管理方案的顺利实施</a:t>
                </a:r>
                <a:endParaRPr/>
              </a:p>
            </p:txBody>
          </p:sp>
          <p:sp>
            <p:nvSpPr>
              <p:cNvPr id="26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组织实施能耗管理方案</a:t>
                </a:r>
                <a:endParaRPr/>
              </a:p>
            </p:txBody>
          </p:sp>
          <p:sp>
            <p:nvSpPr>
              <p:cNvPr id="26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对能耗管理方案实施成果进行数据分析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总结能耗管理经验，持续优化能耗管理方案</a:t>
                </a:r>
                <a:endParaRPr/>
              </a:p>
            </p:txBody>
          </p:sp>
          <p:sp>
            <p:nvSpPr>
              <p:cNvPr id="26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评估能耗管理方案效果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物业管理公共能耗管理方案的实施步骤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物业管理公共能耗管理方案的技术支持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智能物业管理系统的应用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智能物业管理系统简介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智能物业管理系统是一种利用物联网、大数据等技术，实现物业管理智能化的系统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可以实现能耗数据的实时采集、监控与分析，提高能耗管理水平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智能物业管理系统的应用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应用智能物业管理系统，实现能耗数据的实时采集与监控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通过大数据分析，实现能耗管理的智能化、精细化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https://d.book118.com/068017070003006042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物业管理公共能耗管理方案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2024-09-20T22:50:57.956</cp:lastPrinted>
  <dcterms:created xsi:type="dcterms:W3CDTF">2024-09-20T14:50:57Z</dcterms:created>
  <dcterms:modified xsi:type="dcterms:W3CDTF">2024-09-20T14:50:59Z</dcterms:modified>
</cp:coreProperties>
</file>