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1CA141-5878-4B05-9633-D098857101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EEB17D-492E-42DA-8E79-10F4090717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27B100-A58B-40AD-A5DF-7748AA64F4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F9C9BA-96F4-4D12-9CCE-59C9D1FDF2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1F71E7-75B7-4F9D-9D1C-98D93E900C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758F15-3410-4A0F-AF5E-F86387B710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636F7B-2381-4FA7-A640-50EE535422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22B0DC-C57D-4231-8FD7-D7C3DB9398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E7D409-DAF2-440C-80F4-A7E46FFB3C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098BED-8F87-46D1-9A84-2CD920F679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0BD3B5-994F-4D85-A72A-F1EE34A9EB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02006613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纪检委员的工作总结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本年度纪检工作回顾</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纪检委员职责履行情况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存在问题和不足分析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未来工作计划与展望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纪检委员作为党内监督的重要力量，承担着维护党的纪律、促进党风廉政建设的重要职责。本次工作总结旨在回顾过去一段时间的工作成果，总结经验教训，为今后的工作提供参考和借鉴。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加强党风廉政建设</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全面从严治党是新时代党的建设的鲜明主题，纪检委员在其中发挥着重要作用。通过本次工作总结，可以进一步推动全面从严治党向纵深发展，提高党的执政能力和领导水平。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推动全面从严治党向纵深发展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本次工作总结将围绕纪检委员的工作职责展开，包括监督执纪、调查处置、教育宣传等方面的工作。</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工作职责</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本次工作总结的时间范围为过去一年，即XXXX年XX月至XXXX年XX月。</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时间范围</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本次工作总结将重点汇报纪检委员在履行职责过程中所取得的工作成果，包括查处的违纪违法案件、开展的教育宣传活动、推动的制度建设等方面的成绩。</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工作成果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本年度纪检工作回顾</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本年度纪检工作紧密围绕党风廉政建设和反腐败斗争，认真履行监督执纪问责职责，各项工作取得显著成效。</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工作开展情况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加强制度建设，完善内部监督机制，规范工作流程，提高工作效率。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制度建设</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458" r="15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通过举办培训班、座谈会等形式，加强对党员干部的廉政教育和纪律教育，提高党员干部的廉洁自律意识。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宣传教育</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纪检工作总体情况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严肃查处了一批违反中央八项规定精神、侵害群众利益的不正之风和腐败问题，形成了有力震慑。</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典型案例处理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750" r="10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信访举报受理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667" r="13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巡视巡察工作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500" r="11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认真受理群众来信来访和举报电话，及时查处群众反映的问题，切实维护群众利益。</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积极开展巡视巡察工作，发现问题及时督促整改落实，推动全面从严治党向基层延伸。</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重要事件和案例处理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504" b="2550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48" b="794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纪检工作成效评估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监督执纪问责成效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通过加强日常监督和专项检查，发现问题及时督促整改落实，有效防止了“四风”问题的反弹回潮。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惩治腐败成果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严肃查处了一批腐败分子，形成了“不敢腐”的有效震慑，为营造风清气正的政治生态提供了坚强保障。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群众满意度提升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通过加强信访举报受理和巡视巡察工作，切实解决了群众反映强烈的突出问题，提升了群众对纪检工作的满意度和信任度。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纪检委员职责履行情况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问责处理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对违反党的纪律的党员领导干部，依规依纪进行问责处理，严肃查处违纪违法行为，维护党的纪律严肃性。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监督执纪</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认真履行监督职责，对党员领导干部遵守党的纪律、执行党的决策等情况进行监督，发现问题及时提醒、纠正。</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督促整改</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对监督检查中发现的问题，及时督促相关单位和个人进行整改，推动问题得到有效解决。</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667" r="14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7208" r="720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0250" r="1025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监督执纪问责情况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https://d.book118.com/068020066130006044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2024-09-25T03:35:50.061</cp:lastPrinted>
  <dcterms:created xsi:type="dcterms:W3CDTF">2024-09-24T19:35:50Z</dcterms:created>
  <dcterms:modified xsi:type="dcterms:W3CDTF">2024-09-24T19:35:52Z</dcterms:modified>
</cp:coreProperties>
</file>