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NQBALL+MS-UIGothic"/>
      <p:regular r:id="rId18"/>
    </p:embeddedFont>
    <p:embeddedFont>
      <p:font typeface="AOWROW+MTSPHL+ArialMT"/>
      <p:regular r:id="rId19"/>
    </p:embeddedFont>
    <p:embeddedFont>
      <p:font typeface="ENHNKD+BKECWR+Arial-BoldMT"/>
      <p:regular r:id="rId20"/>
    </p:embeddedFont>
    <p:embeddedFont>
      <p:font typeface="FECARI+AMEUFU+MicrosoftYaHei-Bold"/>
      <p:regular r:id="rId21"/>
    </p:embeddedFont>
    <p:embeddedFont>
      <p:font typeface="GGDSOU+EBBUIT+MicrosoftYaHei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7A82F-08C1-4F11-9918-F8E471A0D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E440C-39DB-4FF5-85AF-274EA78F5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3CE32-7204-4527-8C63-3C76B24DA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AD0E3-4994-4235-B1A4-0C42675F1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56603-C3C2-4A83-9984-82E6DCA56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2E6CDB-F744-460F-95C1-4D91F08A6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DDCDEE-0544-418C-813D-5955B5CEB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8C29E-DC40-47F8-82A6-9A3BA782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16688-7E79-4F01-BA5E-CC93C1833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F343D-EBB4-456B-B5DF-5462D94BD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358FE-FF7A-423B-B991-4A8739E6B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2013400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722947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NQBALL+MS-UIGothic"/>
                <a:cs typeface="NQBALL+MS-UIGothic"/>
              </a:rPr>
              <a:t>浅如何培养小学生的核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NQBALL+MS-UIGothic"/>
                <a:cs typeface="NQBALL+MS-UIGothic"/>
              </a:rPr>
              <a:t>心素养件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4405185"/>
            <a:ext cx="5841941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AOWROW+MTSPHL+ArialMT"/>
                <a:cs typeface="AOWROW+MTSPHL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NQBALL+MS-UIGothic"/>
                <a:cs typeface="NQBALL+MS-UIGothic"/>
              </a:rPr>
              <a:t>家校合作在培养小学生核心素养中的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415331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ENHNKD+BKECWR+Arial-BoldMT"/>
                <a:cs typeface="ENHNKD+BKECWR+Arial-BoldMT"/>
              </a:rPr>
              <a:t>01</a:t>
            </a:r>
          </a:p>
          <a:p>
            <a:pPr marL="21589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NQBALL+MS-UIGothic"/>
                <a:cs typeface="NQBALL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NQBALL+MS-UIGothic"/>
                <a:cs typeface="NQBALL+MS-UIGothic"/>
              </a:rPr>
              <a:t>背景介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FECARI+AMEUFU+MicrosoftYaHei-Bold"/>
                <a:cs typeface="FECARI+AMEUF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随着社会的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展，教育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念的不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断更新，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小学生的培养要求也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在不断提高。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FECARI+AMEUFU+MicrosoftYaHei-Bold"/>
                <a:cs typeface="FECARI+AMEUFU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当前，核心素养已成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教育界关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注的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点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话题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，如何培养小学生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的核心素养已成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教育者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亟待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解决的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NQBALL+MS-UIGothic"/>
                <a:cs typeface="NQBALL+MS-UIGothic"/>
              </a:rPr>
              <a:t>核心素养的定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89E5F"/>
                </a:solidFill>
                <a:latin typeface="NQBALL+MS-UIGothic"/>
                <a:cs typeface="NQBALL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核心素养是指学生在接受教育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程中，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逐步形成的适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个人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身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展和社会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展需要的必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品格和关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培养小学生的核心素养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于其未来的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展具有重要意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提高其适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社会的能力，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其未来的学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和工作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奠定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坚实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的基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09289" y="2434046"/>
            <a:ext cx="6372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9361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ENHNKD+BKECWR+Arial-BoldMT"/>
                <a:cs typeface="ENHNKD+BKECWR+Arial-BoldMT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NQBALL+MS-UIGothic"/>
                <a:cs typeface="NQBALL+MS-UIGothic"/>
              </a:rPr>
              <a:t>培养小学生的基素养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689E5F"/>
                </a:solidFill>
                <a:latin typeface="NQBALL+MS-UIGothic"/>
                <a:cs typeface="NQBALL+MS-UIGothic"/>
              </a:rPr>
              <a:t>言素养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培养小学生的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言素养是培养其核心素养的基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，有助于提高他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的表达和沟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通能力。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89E5F"/>
                </a:solidFill>
                <a:latin typeface="NQBALL+MS-UIGothic"/>
                <a:cs typeface="NQBALL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15416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在培养小学生的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言素养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注重培养他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的听、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、写能力，通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、写作、演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等方式提高他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言表达能力。同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还应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注重培养他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跨文化交流能力，以适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全球化的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NQBALL+MS-UIGothic"/>
                <a:cs typeface="NQBALL+MS-UIGothic"/>
              </a:rPr>
              <a:t>数学素养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培养小学生的数学素养是培养其核心素养的重要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，有助于提高他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解决能力。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NQBALL+MS-UIGothic"/>
                <a:cs typeface="NQBA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在培养小学生的数学素养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注重培养他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的数学思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和数学技能，通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解决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实际问题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、探索数学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律等方式提高他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的数学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用能力。同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还应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注重培养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的数学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美和数学文化素养，以激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数学的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热爱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NQBALL+MS-UIGothic"/>
                <a:cs typeface="NQBALL+MS-UIGothic"/>
              </a:rPr>
              <a:t>科学素养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90539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QBALL+MS-UIGothic"/>
                <a:cs typeface="NQBALL+MS-UIGothic"/>
              </a:rPr>
              <a:t>培养小学生的科学素养是培养其核心素养的重要方面，有助于提高他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NQBALL+MS-UIGothic"/>
                <a:cs typeface="NQBALL+MS-UIGothic"/>
              </a:rPr>
              <a:t>的探究能力和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NQBALL+MS-UIGothic"/>
                <a:cs typeface="NQBALL+MS-UIGothic"/>
              </a:rPr>
              <a:t>新精神。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89E5F"/>
                </a:solidFill>
                <a:latin typeface="NQBALL+MS-UIGothic"/>
                <a:cs typeface="NQBA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在培养小学生的科学素养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，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注重培养他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的科学探究能力和科学精神，通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科学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、科学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察、科学探究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等方式提高他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的科学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践能力。同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，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还应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注重培养他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的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保意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和科技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理素养，以促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他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形成正确的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科技价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344F2F"/>
                </a:solidFill>
                <a:latin typeface="NQBALL+MS-UIGothic"/>
                <a:cs typeface="NQBAL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艺术</a:t>
            </a:r>
            <a:r>
              <a:rPr sz="3000">
                <a:solidFill>
                  <a:srgbClr val="689E5F"/>
                </a:solidFill>
                <a:latin typeface="NQBALL+MS-UIGothic"/>
                <a:cs typeface="NQBALL+MS-UIGothic"/>
              </a:rPr>
              <a:t>素养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795139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培养小学生的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素养是培养其核心素养的重要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，有助于提高他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美能力和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造力。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89E5F"/>
                </a:solidFill>
                <a:latin typeface="NQBALL+MS-UIGothic"/>
                <a:cs typeface="NQBA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在培养小学生的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素养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注重培养他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的音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、美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、舞蹈等方面的技能和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鉴赏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能力，通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术创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作、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欣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赏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等方式提高他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力和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美水平。同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还应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注重培养他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的文化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承和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新意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，以促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形成多元化的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艺术视</a:t>
            </a:r>
            <a:r>
              <a:rPr sz="1350">
                <a:solidFill>
                  <a:srgbClr val="282828"/>
                </a:solidFill>
                <a:latin typeface="NQBALL+MS-UIGothic"/>
                <a:cs typeface="NQBALL+MS-UIGothic"/>
              </a:rPr>
              <a:t>野。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09289" y="2434046"/>
            <a:ext cx="6372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9361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ENHNKD+BKECWR+Arial-BoldMT"/>
                <a:cs typeface="ENHNKD+BKECWR+Arial-BoldMT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NQBALL+MS-UIGothic"/>
                <a:cs typeface="NQBALL+MS-UIGothic"/>
              </a:rPr>
              <a:t>提升小学生的思能力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NQBALL+MS-UIGothic"/>
                <a:cs typeface="NQBALL+MS-UIGothic"/>
              </a:rPr>
              <a:t>批判性思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 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89E5F"/>
                </a:solidFill>
                <a:latin typeface="NQBALL+MS-UIGothic"/>
                <a:cs typeface="NQBALL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培养小学生批判性思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能力，有助于他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更好地理解和分析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，不盲目接受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信息，具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NQBALL+MS-UIGothic"/>
                <a:cs typeface="NQBALL+MS-UIGothic"/>
              </a:rPr>
              <a:t>独立思考和判断的能力。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在培养小学生批判性思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方面，教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可以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通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引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学生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信息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行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筛选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、分析、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价和判断，培养他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独立思考和自主学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的能力。同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，教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师还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可以通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过组织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小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、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辩论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等活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，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学生学会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听他人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意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，尊重他人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点，并在此基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上提出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自己的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344F2F"/>
                </a:solidFill>
                <a:latin typeface="NQBALL+MS-UIGothic"/>
                <a:cs typeface="NQBALL+MS-UIGothic"/>
              </a:rPr>
              <a:t>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ECARI+AMEUFU+MicrosoftYaHei-Bold"/>
                <a:cs typeface="FECARI+AMEUFU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689E5F"/>
                </a:solidFill>
                <a:latin typeface="NQBALL+MS-UIGothic"/>
                <a:cs typeface="NQBALL+MS-UIGothic"/>
              </a:rPr>
              <a:t>新思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89E5F"/>
                </a:solidFill>
                <a:latin typeface="NQBALL+MS-UIGothic"/>
                <a:cs typeface="NQBALL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87879" y="2568947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新思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是指能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够产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生新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颖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、独特且有价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05575" y="2568947"/>
            <a:ext cx="4088829" cy="2190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在培养小学生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新思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方面，教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可以通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鼓励他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多角度思考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不同的解决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方法、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造性想象等方式来激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造力。此外，教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师还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可以通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过组织创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意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造等活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学生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身体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验创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趣，提高他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新意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践能力。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87879" y="2911847"/>
            <a:ext cx="40888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的想法或解决方案的思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能力。培养小学生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新思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有助于激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造力，提高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解决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282828"/>
                </a:solidFill>
                <a:latin typeface="NQBALL+MS-UIGothic"/>
                <a:cs typeface="NQBALL+MS-UIGothic"/>
              </a:rPr>
              <a:t>的能力。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https://d.book118.com/068020134007006033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NQBALL+MS-UIGothic</vt:lpstr>
      <vt:lpstr>AOWROW+MTSPHL+ArialMT</vt:lpstr>
      <vt:lpstr>Times New Roman</vt:lpstr>
      <vt:lpstr>ENHNKD+BKECWR+Arial-BoldMT</vt:lpstr>
      <vt:lpstr>SimSun</vt:lpstr>
      <vt:lpstr>FECARI+AMEUFU+MicrosoftYaHei-Bold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2024-09-10T19:15:12.672</cp:lastPrinted>
  <dcterms:created xsi:type="dcterms:W3CDTF">2024-09-10T11:15:12Z</dcterms:created>
  <dcterms:modified xsi:type="dcterms:W3CDTF">2024-09-10T11:15:13Z</dcterms:modified>
</cp:coreProperties>
</file>