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69DC3-7B0F-443B-9624-F13C3906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21AE-3D20-487D-8BC8-65A90FC0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5A238-14F7-485D-A140-2C3AB8B8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43E34-0AD4-4F82-8A0B-E6293859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D8011-6E69-4070-BDAF-AB93B74C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F5337-51F1-4A82-9810-AC3BC361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51688-8607-4789-B682-7E1990333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D9A47-3F34-4A26-8609-AF37FA66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CC474-294F-41EF-AFB0-053F4245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9E104-BBE3-4343-AE4A-6006CFE6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55BF1-53A4-439B-8DAE-194310FD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1016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中小学心理健康教育课题研究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中小学心理健康教育的内容与方法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中小学心理健康教育的实践与案例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中小学心理健康教育与学生个人发展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中小学心理健康教育是指根据学生身心发展特点，运用心理教育的方法和手段，以培养学生良好的心理素质，促进学生身心全面和谐发展为目标的专门性教育活动。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中小学心理健康教育的目标是提高学生的心理素质，增强学生的自我认知、情绪管理、人际交往、学习能力和适应能力，促进学生形成健全的人格和良好的心理品质。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369" r="1636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心理健康教育能够帮助学生建立良好的人际关系，增强学生的沟通能力和合作精神，促进班级和学校的和谐氛围。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心理健康教育是促进学生全面发展的重要组成部分，能够帮助学生树立正确的价值观、人生观和世界观，提高学生的综合素质和社会适应能力。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心理健康教育能够预防和解决学生在成长过程中遇到的心理问题，如焦虑、抑郁、自卑等，帮助学生建立积极的心态和应对策略。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心理健康教育能够帮助学生掌握科学的学习方法和策略，提高学习效率，增强学生的学习动力和自信心。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中小学心理健康教育的重要性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20世纪90年代，中小学心理健康教育得到进一步发展，国家出台相关政策文件，加强对心理健康教育的指导和管理。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20世纪80年代，我国开始关注中小学心理健康教育，一些学校开始开设心理健康教育课程。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进入21世纪，中小学心理健康教育逐渐深化，各级教育行政部门加大对心理健康教育的投入和支持，学校心理健康教育工作逐渐规范化、专业化。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250" r="9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中小学心理健康教育的发展历程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中小学心理健康教育的内容与方法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明确心理健康教育的目的，培养学生良好的心理素质和适应能力。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根据学生年龄和心理发展特点，选择合适的教学内容，如自我认知、情绪管理、人际关系等。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采用多种教学方法，如案例分析、角色扮演、小组讨论等，激发学生的学习兴趣和参与度。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心理健康教育活动组织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选择与学生生活密切相关的主题，如心理健康周、心理讲座、心理剧等。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采用多样化的活动形式，如讲座、游戏、互动体验等，吸引学生积极参与。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对活动效果进行评估，收集学生和教师的反馈意见，不断改进活动组织。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心理健康教育的评价与反馈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根据评价结果，及时向学生、家长和教师反馈，提供针对性的指导和建议。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反馈内容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根据反馈结果，调整和改进心理健康教育的内容和方法，提高教育效果。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采用多种评价方式，如问卷调查、观察法、个案研究等，全面了解学生的心理健康状况。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提高教师的心理健康教育意识和能力，培养一支专业化的心理健康教育师资队伍。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涵盖心理健康教育的基本理论、实践技巧、案例分析等方面，注重实际操作和技能训练。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采用线上和线下相结合的方式，包括专题讲座、工作坊、案例研讨等，满足不同教师的需求。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心理健康教育的教师培训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中小学心理健康教育的实践与案例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https://d.book118.com/068021016143006036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2024-09-16T13:12:41.610</cp:lastPrinted>
  <dcterms:created xsi:type="dcterms:W3CDTF">2024-09-16T05:12:41Z</dcterms:created>
  <dcterms:modified xsi:type="dcterms:W3CDTF">2024-09-16T05:12:43Z</dcterms:modified>
</cp:coreProperties>
</file>