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E00E59-CBAA-4EFA-B615-FB430EAD93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8DAB6-6F51-4758-ACD2-1DA3A3A468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67DA89-1BCA-4AC4-8DC2-2B3C06A80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0D7CE5-4E57-426A-A6C5-7C5E356743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90D1CE-B207-4366-9DEB-75CB699520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8F35E6-6C0E-417F-8F05-540798B7AA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8953E2-76CF-4989-8810-9623DAD78F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27D06A-CE3B-4D08-BE14-B4F570BA58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41FB0E-81F0-4D3A-B516-AC5E1919B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AFC9B-1061-4C49-9821-37307AA49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0252C-9E37-4436-B0FC-735A47FCF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02500006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增强现实改变工业设计的未来</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增强现实技术原理与设备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增强现实在工业设计中的应用领域</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增强现实对工业设计流程的影响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增强现实在工业设计中创新实践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面临的挑战与未来发展趋势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696" r="1369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增强现实（Augmented Reality，AR）是一种将虚拟信息叠加到真实世界中的技术，通过计算机视觉、图像处理和人机交互等技术手段，使用户能够感知到虚拟信息与真实环境的融合。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自20世纪90年代提出以来，增强现实技术经历了从简单叠加虚拟信息到实现实时交互、多感官体验的快速发展。随着移动设备的普及和计算机性能的提升，增强现实技术在近年来得到了广泛应用。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增强现实定义与发展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工业设计作为制造业的重要环节，旨在通过创新设计提高产品的附加值和市场竞争力。当前，工业设计领域正面临着多样化需求、快速迭代和个性化定制等挑战。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挑战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传统工业设计流程繁琐，设计周期长，难以满足市场快速变化的需求。同时，设计师与客户之间的沟通成本较高，难以实现精准传达设计意图。</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工业设计现状及挑战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增强现实在工业设计中的应用前景</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实时交互与可视化</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利用增强现实技术，设计师可以在真实环境中实时展示设计方案，使客户更直观地理解设计意图并实现精准沟通。</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虚拟原型验证</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通过增强现实技术构建虚拟原型，设计师可以在早期阶段验证设计的可行性和合理性，减少后期修改成本。</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个性化定制</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结合大数据和人工智能技术，增强现实可实现用户需求的个性化分析和设计方案的定制化生成，提高设计效率和用户满意度。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跨领域合作</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增强现实技术可促进不同领域专家之间的远程协作，打破地域限制，实现设计资源的优化配置。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增强现实技术原理与设备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96" b="2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增强现实技术原理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虚拟信息与真实环境融合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增强现实技术通过计算机生成的虚拟信息，如三维模型、动画、文本等，与真实环境进行实时融合，创造出一种全新的视觉体验。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实时交互性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用户可以通过增强现实设备与虚拟信息进行实时交互，如手势识别、语音控制等，使得虚拟信息能够响应用户的操作。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多感官体验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除了视觉体验外，增强现实技术还可以提供听觉、触觉等多感官体验，使得用户能够更加沉浸于虚拟世界中。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手持式设备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如智能手机、平板电脑等，通过手持式设备的屏幕将虚拟信息叠加在真实环境上，用户可以通过触摸屏幕或手势识别与虚拟信息进行交互。</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头戴式显示设备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如虚拟现实头盔、智能眼镜等，通过头戴式显示设备将虚拟信息呈现在用户眼前，提供沉浸式的增强现实体验。</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空间增强现实设备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如投影仪、全息投影等，通过空间增强现实设备将虚拟信息投影到真实环境中，创造出一种全新的空间体验。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875" r="16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增强现实设备分类与特点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虚拟装配与拆卸</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通过增强现实技术可以模拟产品的装配和拆卸过程，帮助设计师和工程师在实际生产前发现和解决潜在的问题。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远程协作与沟通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利用增强现实技术可以实现远程协作和沟通，不同地点的设计师和工程师可以在同一个虚拟环境中进行交流和合作。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产品设计可视化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利用增强现实技术可以将产品设计方案以三维模型的形式呈现出来，设计师和客户可以更加直观地了解产品的外观和功能。</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设备在工业设计中应用案例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增强现实在工业设计中的应用领域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利用增强现实技术，设计师可以在虚拟环境中创建产品原型，实现更快速、灵活的设计迭代。</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虚拟原型设计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通过增强现实技术，将产品原型以三维形式展示给客户或团队成员，提供更直观、生动的视觉体验。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交互式展示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在虚拟环境中，设计师可以对产品原型进行实时修改，并立即查看修改后的效果，从而加速设计决策过程。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实时修改与反馈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产品原型设计与展示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工人培训与辅助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通过增强现实技术提供的交互式培训材料和实时辅助信息，工人可以更快地掌握操作技能，提高工作质量和效率。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生产流程可视化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增强现实技术可以将生产流程以三维形式呈现出来，帮助管理人员更直观地了解生产线的运作情况。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远程监控与指导</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利用增强现实技术，远程专家可以对生产现场进行实时监控和指导，提高生产效率和问题解决速度。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生产过程优化与监控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https://d.book118.com/068025000066006030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2024-09-07T00:21:25.699</cp:lastPrinted>
  <dcterms:created xsi:type="dcterms:W3CDTF">2024-09-06T16:21:25Z</dcterms:created>
  <dcterms:modified xsi:type="dcterms:W3CDTF">2024-09-06T16:21:27Z</dcterms:modified>
</cp:coreProperties>
</file>