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4FC79-5851-4551-97F0-1016E5B3A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022EA-29AC-47ED-BD62-9AE590D29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53D38-8411-4DE3-8F07-638782183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DA750-A0B2-48DC-8ED9-F74AF556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51FB42-748D-4053-AE1C-53791E1E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5C306-5A3A-4E1A-B3FF-6664A018B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50996-4A23-4492-B870-758856FC8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DBB0E-BB61-4495-965E-79571708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EDECC-F867-4BE2-B33E-56C00FE5C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18D9B-C23F-4CE8-AA70-0A1E14426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8125B-B76C-444B-9D06-A677DE91A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2500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危险征兆应急措施与救援预案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危险征兆识别与评估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救援预案编制与演练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现场应急处置与救援实施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后期总结与改进建议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危险征兆识别与评估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0" y="0"/>
            <a:ext cx="19050" cy="1905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包括地震、洪水、台风、暴雨、雪灾等。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包括传染病疫情、群体性不明原因疾病、食品安全事件等。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包括恐怖袭击、刑事案件、群体性事件等。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包括火灾、爆炸、交通事故、建筑物倒塌等。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常见危险征兆类型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通过对现场环境、设备设施、人员行为等的观察，发现异常情况。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通过询问相关人员、查阅历史资料、分析数据等方式，了解危险征兆的背景和原因。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利用专业仪器设备和传感器对现场进行实时监测，发现异常数据。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315" r="2531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监测法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危险征兆识别方法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对识别出的危险征兆进行定量或定性评估，确定其发生的可能性、影响范围、危害程度等。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根据风险评估结果，将危险征兆划分为不同等级，如低风险、中风险和高风险等，以便采取相应的应急措施。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风险评估与等级划分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应急措施制定与实施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启动火灾应急预案，关闭电源，使用灭火器等工具扑灭火源，疏散人员。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立即停止泄漏源，使用吸收剂、围堰等控制泄漏扩散，通知专业人员处理。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迅速撤离现场，报警并启动应急预案，组织专业人员救援。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针对不同危险征兆的应急措施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建立应急物资库，储备必要的救援装备、药品、食品等。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应急物资储备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组建专业的应急救援队伍，定期进行培训和演练。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应急队伍组建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建立应急资源调配机制，确保在紧急情况下能够快速、有效地调配资源。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应急资源准备与调配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定期组织应急演练，提高应急救援队伍的实战能力。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加强应急知识培训教育，提高公众的应急意识和自救能力。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对演练效果进行评估，针对存在的问题进行改进和完善。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演练评估与改进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救援预案编制与演练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https://d.book118.com/068025003015006032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2024-09-09T08:48:55.481</cp:lastPrinted>
  <dcterms:created xsi:type="dcterms:W3CDTF">2024-09-09T00:48:55Z</dcterms:created>
  <dcterms:modified xsi:type="dcterms:W3CDTF">2024-09-09T00:48:57Z</dcterms:modified>
</cp:coreProperties>
</file>