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C76DBE-93B7-466B-998C-3950917323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C6D1AA-271B-4FAE-8577-7239C355ED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E2BF29-6011-4F98-BE9B-777B626F72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D9070F-7BF1-4347-AE70-F631D8CDB0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B6F877-17DF-4466-B791-1D313B4C10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736FD7-E8FC-4068-9813-E68B3B8807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016E77-FF0D-4E8E-AD0E-62EE14FD9F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28530C-D3A5-4505-BB57-22D3779FFE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8CA8CD-C276-46EC-A517-DCBB7C33DA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B9E416-B658-4BB4-9274-72A2AB264A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06E8FD-87A2-4B00-AE5F-8D19ADD193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02603013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景区导游口才培训</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导游口才概述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导游语言技巧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导游讲解技巧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导游沟通技巧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导游应对能力培训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实践训练与案例分析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导游口才概述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优秀的导游口才能够让游客更深入地了解景区文化和历史，增强游览的趣味性和吸引力。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提升游客体验</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加强与游客的沟通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083" r="15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树立导游形象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4250" r="24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良好的口才可以帮助导游更好地与游客沟通交流，解答游客疑问，提供个性化服务。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流利的口才和专业的讲解有助于树立导游的专业形象，提高游客对导游的信任度和满意度。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口才在导游工作中的重要性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导游在讲解过程中需要确保信息的准确性，避免误导游客。</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准确性</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通过生动的语言和形象的比喻，让游客更容易理解和接受讲解内容。</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生动性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导游口才的特点与要求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互动性：导游应善于与游客互动，引导游客参与讨论，提高游览的趣味性。</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7967" b="7967"/>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导游口才的特点与要求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使用标准的普通话或当地方言进行讲解，避免使用不规范的语言或方言。</a:t>
            </a:r>
          </a:p>
        </p:txBody>
      </p:sp>
      <p:pic>
        <p:nvPicPr>
          <p:cNvPr id="6" name="Picture 6"/>
          <p:cNvPicPr>
            <a:picLocks noChangeAspect="1"/>
          </p:cNvPicPr>
          <p:nvPr/>
        </p:nvPicPr>
        <p:blipFill>
          <a:blip r:embed="rId2"/>
          <a:srcRect l="16792" r="16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语言规范</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讲解时应保持语速适中、声音洪亮、吐字清晰，确保游客能够听清和理解。</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表达清晰</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导游需要具备丰富的知识储备，包括景区历史、文化、风土人情等方面，以便为游客提供深入的讲解。</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知识储备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导游口才的特点与要求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625" r="17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通过培训和实践锻炼，提高导游的口头表达能力和语言组织能力。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提高导游的口头表达能力</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培养导游在面对各种突发情况时能够迅速作出反应并妥善处理的能力。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增强导游的应变能力</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导游口才培训的目的与意义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671" b="23671"/>
          <a:stretch>
            <a:fillRect/>
          </a:stretch>
        </p:blipFill>
        <p:spPr>
          <a:xfrm>
            <a:off x="0" y="1477241"/>
            <a:ext cx="12193201" cy="4371348"/>
          </a:xfrm>
          <a:prstGeom prst="rect">
            <a:avLst/>
          </a:prstGeom>
        </p:spPr>
      </p:pic>
      <p:sp>
        <p:nvSpPr>
          <p:cNvPr id="3" name="AutoShape 3"/>
          <p:cNvSpPr/>
          <p:nvPr/>
        </p:nvSpPr>
        <p:spPr>
          <a:xfrm>
            <a:off x="7868425" y="4586931"/>
            <a:ext cx="4324775" cy="126165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65027" y="4586931"/>
            <a:ext cx="1003399" cy="1261658"/>
          </a:xfrm>
          <a:prstGeom prst="rect">
            <a:avLst/>
          </a:prstGeom>
          <a:solidFill>
            <a:schemeClr val="accent1">
              <a:lumMod val="5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5" name="TextBox 5"/>
          <p:cNvSpPr txBox="1"/>
          <p:nvPr/>
        </p:nvSpPr>
        <p:spPr>
          <a:xfrm>
            <a:off x="7992463" y="4527198"/>
            <a:ext cx="4076700"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350">
                <a:solidFill>
                  <a:srgbClr val="FFFEFE">
                    <a:alpha val="100000"/>
                  </a:srgbClr>
                </a:solidFill>
                <a:latin typeface="Microsoft Yahei"/>
                <a:ea typeface="Microsoft Yahei"/>
                <a:cs typeface="Microsoft Yahei"/>
              </a:rPr>
              <a:t>提升导游的专业素养：加强导游对景区文化和历史的理解，提高专业素养和服务质量。</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导游口才培训的目的与意义</a:t>
              </a:r>
            </a:p>
          </p:txBody>
        </p:sp>
      </p:grpSp>
      <p:sp>
        <p:nvSpPr>
          <p:cNvPr id="28" name="Freeform 28"/>
          <p:cNvSpPr/>
          <p:nvPr/>
        </p:nvSpPr>
        <p:spPr>
          <a:xfrm>
            <a:off x="7084983" y="4936017"/>
            <a:ext cx="563486" cy="56348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优秀的导游口才能够提高旅游服务质量，增强游客的满意度和忠诚度。</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583" r="1658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提升旅游服务质量</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良好的导游口才可以为旅游业树立良好的形象，吸引更多游客前来游览，促进旅游业的持续发展。</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促进旅游业发展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通过导游的讲解，可以传承和弘扬景区的历史文化，增强游客对文化的认同感和自豪感。</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传承和弘扬文化</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导游口才培训的目的与意义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导游语言技巧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9029" b="2902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语音、语调与节奏掌握</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语音清晰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确保发音准确，吐字清晰，让游客能够听清每一个字音。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语调自然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运用抑扬顿挫的语调，使讲解更富有感情色彩和感染力。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节奏适中</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控制讲解的速度和节奏，既要避免过快导致游客听不懂，也要避免过慢使游客感到无聊。</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生动描绘</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运用生动的词语和形象的描绘，帮助游客更好地想象和理解景点的美。</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用词准确</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使用专业术语和准确的词汇描述景点，避免使用模糊或不确定的词语。</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形象比喻</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通过形象的比喻和类比，将抽象的概念或景象具体化，便于游客理解和记忆。</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792" r="167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用词准确、生动、形象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设问和反问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通过设问和反问的方式与游客互动，引导游客思考，增强游客的参与感和体验感。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排比和对仗</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运用排比和对仗的修辞手法，使语言更加整齐、有力，增强表达效果。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夸张和反复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适当使用夸张和反复的修辞手法，突出重点，加深游客对景点的印象。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修辞手法运用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导游讲解技巧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https://d.book118.com/068026030135006036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2024-09-16T10:54:07.392</cp:lastPrinted>
  <dcterms:created xsi:type="dcterms:W3CDTF">2024-09-16T02:54:07Z</dcterms:created>
  <dcterms:modified xsi:type="dcterms:W3CDTF">2024-09-16T02:54:09Z</dcterms:modified>
</cp:coreProperties>
</file>