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9E375-FA8D-452E-AD18-A5C139AC7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8A5D1-96BD-4336-A3ED-94E82C23A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82DF3-BD4D-42EB-82F4-D4C0E1AAC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F6AAD-5863-495F-BDF5-7DA5FC7AD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1CB6AF-7685-4AAB-8B38-094F532E2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97716B-26C5-4243-8D50-055DE862A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92598-CA3E-4221-BE13-A0FC91334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7886E-0F9A-45AC-8E72-BA643D610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10949-81EC-4B72-AF13-2A01A2608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BD411-54E0-4893-9370-DED29F42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98186-6B51-4FC9-86D4-0EBA7F7FF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2605105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面向物联网的传感器应用开发技术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五向开关传感器介绍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五向开关传感器在物联网中的应用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五向开关传感器的开发技术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五向开关传感器的未来展望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传感器技术概述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传感器是一种检测装置，能够将检测到的物理量、化学量等信息转换为可处理和传输的电信号，为后续的数据处理、存储、传输和应用提供基础。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根据不同的分类标准，传感器可以分为多种类型，如按工作原理可分为电阻式、电容式、电感式、光电式等；按输出信号可分为模拟输出和数字输出两种类型。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36" r="109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传感器技术开始起步，主要应用于工业自动化领域。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33" r="12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随着半导体技术和集成电路技术的发展，传感器技术逐渐向小型化、集成化方向发展。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随着物联网技术的兴起，传感器技术得到了广泛应用，成为物联网感知层的重要技术之一。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传感器在工业自动化领域的应用非常广泛，如机械加工、化工生产、电力监测等。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传感器在智能家居领域的应用也越来越多，如智能门锁、智能照明、智能空调等。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传感器在医疗健康领域的应用也越来越广泛，如医疗监护、健康监测等。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传感器在环境监测领域的应用也越来越多，如空气质量监测、水质监测等。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五向开关传感器介绍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https://d.book118.com/068026051050006027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2024-09-05T04:46:14.679</cp:lastPrinted>
  <dcterms:created xsi:type="dcterms:W3CDTF">2024-09-04T20:46:14Z</dcterms:created>
  <dcterms:modified xsi:type="dcterms:W3CDTF">2024-09-04T20:46:16Z</dcterms:modified>
</cp:coreProperties>
</file>