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56F53-2508-4DF6-9672-76E351FD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C600-9C76-4EAD-B5F6-F4D93CBC2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96A35-CAC3-46D6-8B9A-D27120226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6C0E5-BBA4-4BC7-8A58-EFA057B8D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9D672-C046-4C76-B857-4D5B1518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ABC18-706C-46F4-A08E-35B57BA63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9304A2-2FFD-4692-829E-8A55DBC11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BF25A-36C3-4A0A-AB53-7A909B8DC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FE01F-C248-483F-BA4A-E52BDB359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A30AC-B016-49C2-AD19-0563DF0A9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23B7A-A032-4819-957E-70D298236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2611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2023年口腔医院工作总结报告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患者服务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医院管理与发展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全年接待患者数量达到10万余人次，提供口腔疾病的诊断、治疗和预防服务。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患者接待与治疗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定期对医疗设备进行维护和保养，确保设备正常运行，同时引进先进的医疗设备和技术。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医疗设备维护与更新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组织医护人员参加培训和进修，提高专业知识和技能水平。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医护人员培训与进修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完善医院管理制度和流程，提高医院运营效率和服务质量。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医院管理与制度建设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通过改进服务流程和提升医疗质量，患者满意度得到显著提高，达到95%以上。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医护人员培训成果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医院社会影响力增强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加强医疗质量与安全管理，实现医疗事故零发生，保障患者安全。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通过培训和进修，医护人员的专业知识和技能水平得到明显提升，为医院发展提供有力的人才保障。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积极参与公益活动和社会责任项目，提高医院的社会知名度和影响力。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重点成果简述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针对医疗纠纷问题，加强医患沟通，完善投诉处理机制，同时加强医护人员的法律意识和风险意识。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医护人员工作压力大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通过优化排班制度、加强心理疏导等方式，缓解医护人员的工作压力，提高工作效率。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医疗设备更新换代问题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根据医疗技术的发展和患者的需求，合理规划医疗设备更新换代的计划和预算。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详细描述：2023年，口腔医院的患者接诊量稳步提升，每日平均接诊量比去年同期增长了10%，其中初诊患者数量增长了15%。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多样化服务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医院提供了多种服务模式，包括线上预约、电话咨询和现场就诊等，以满足不同患者的需求。同时，医院还增设了午间和夜间门诊，以方便患者就诊。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总结词：医疗质量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详细描述：在保证医疗质量方面，医院加强了对医护人员的培训和考核，提高了诊疗水平和医疗安全意识。同时，医院还完善了医疗设备，提高了诊疗效率。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总结词：患者反馈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详细描述：医院重视患者反馈，通过问卷调查、电话回访和线上评价等方式收集患者意见和建议，及时改进服务质量和流程。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总结词：满意度高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详细描述：根据2023年的患者满意度调查结果，95%的患者对医院的诊疗服务表示满意或非常满意，比去年提高了5%。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总结词：调查方式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详细描述：满意度调查采用匿名方式进行，通过问卷、电话和线上评价等多种形式进行，确保调查结果的客观性和准确性。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总结词：调查结果分析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详细描述：医院对调查结果进行了深入分析，针对患者提出的问题和意见进行改进，以提高患者满意度。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总结词：回访制度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详细描述：医院建立了完善的回访制度，对每位出院患者进行定期回访，了解病情恢复情况，提供必要的指导和帮助。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详细描述：根据患者的具体情况和需求，医院提供了个性化的跟踪服务，如定期复查、健康指导等，确保患者的口腔健康得到持续关注。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总结词：回访效果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详细描述：通过回访及跟踪服务，医院及时发现并处理了多起术后并发症，有效提高了患者的康复效果和满意度。同时，也加强了医患之间的沟通和信任。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患者回访及跟踪服务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定期进行患者满意度调查，了解患者对医院服务、医疗技术和治疗效果的评价，以便及时改进。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医疗质量指标监测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定期内部审核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建立医疗质量指标体系，对诊疗效果、手术成功率、并发症发生率等关键指标进行监测和评估。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组织专家团队定期对医院的医疗质量进行内部审核，查找问题并提出改进建议。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https://d.book118.com/068026115064006044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2024-09-24T14:47:02.024</cp:lastPrinted>
  <dcterms:created xsi:type="dcterms:W3CDTF">2024-09-24T06:47:02Z</dcterms:created>
  <dcterms:modified xsi:type="dcterms:W3CDTF">2024-09-24T06:47:04Z</dcterms:modified>
</cp:coreProperties>
</file>