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93B7B-960D-4AC4-A49D-D19EFBDC4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93760-4C18-4C86-AAA8-E46D800D7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749C3-5C46-4292-80C4-EB64C547B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9957F-F7E5-4126-B7BE-C3DE64379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3B06B9-5215-46DC-BF3E-6EBB9F7AC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DBE21E-16DD-410A-A7F0-46BEDC11C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AFE7F2-DB01-4F48-9348-01B8237EE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1944B-83ED-4AF5-8518-CF0500D43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B672E-462D-4AAF-B359-3802315FE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BADC7-47CF-4A94-A432-FCC1CDAE4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03A66-725A-499B-88CE-E47A445B2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000305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矿业项目风险监控概述培训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矿业项目风险监控概述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如何制定项目计划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矿业项目风险监控的实践应用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制定项目计划的风险管理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矿业项目风险监控概述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风险监控的重要性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风险监控的定义与重要性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风险监控是对矿业项目实施过程中可能出现的风险进行持续跟踪、评估和管理的过程，旨在及时发现、预警和处理风险，确保项目的顺利进行。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矿业项目通常面临复杂多变的环境和条件，风险监控能够及时发现潜在的风险因素，为项目决策提供依据，减少风险对项目的影响，提高项目的成功率。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资源风险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环境风险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矿业项目风险的类型与特点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矿业项目对环境的影响较大，包括生态破坏、环境污染等，需要采取有效的环保措施。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由于技术方案的不成熟、设备故障或操作失误等原因，可能影响项目的生产能力和效率。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由于矿产资源储量、品质和开采条件的不确定性，可能导致项目实际开采量、品质和成本与预期存在较大差异。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资金筹措、投资回报等方面的风险，可能影响项目的经济效益。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包括定性和定量方法，如风险矩阵法、蒙特卡洛模拟等。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风险监控方法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包括风险识别、评估、预警和处理等环节，需根据项目实际情况制定相应的监控流程。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风险监控流程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风险监控的方法与流程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如何制定项目计划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项目计划是矿业项目风险监控的重要依据，它明确了项目的目标、任务、时间安排和资源需求。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项目计划为矿业项目的实施提供了全面的指导和规划，确保项目能够顺利进行并达成预期目标。通过项目计划，可以合理安排资源，优化工作流程，降低风险，提高效率。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项目计划的定义与重要性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制定项目计划需要遵循一定的步骤和方法，以确保计划的合理性和可行性。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进行项目需求分析和目标设定，明确项目的范围和预期成果。其次，要进行工作分解，将项目划分为若干个可执行的任务。接着，要估算资源需求和时间安排，为各项任务分配适当的资源并设定完成时间。最后，要对项目计划进行审查和优化，确保计划的合理性和可行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制定项目计划的步骤与方法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项目计划的管理与执行是确保项目顺利实施的关键环节。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计划的管理与执行过程中，要建立项目管理团队，明确各成员的职责和分工。同时，要建立有效的沟通机制，确保信息传递的及时性和准确性。此外，要密切关注项目进展情况，及时调整和优化计划，以应对可能出现的问题和风险。在项目实施过程中，还要注意监控和控制风险，采取相应的措施以降低风险对项目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项目计划的管理与执行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矿业项目风险监控的实践应用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https://d.book118.com/068030003053006022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2024-08-28T12:00:12.986</cp:lastPrinted>
  <dcterms:created xsi:type="dcterms:W3CDTF">2024-08-28T04:00:13Z</dcterms:created>
  <dcterms:modified xsi:type="dcterms:W3CDTF">2024-08-28T04:00:15Z</dcterms:modified>
</cp:coreProperties>
</file>