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C7264-90C8-4371-B8CB-172CBECBC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B2F17-A287-4261-8F13-BBA159E2E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98A34-E425-43BB-A592-BC21BD4F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6076E-87F1-4267-A225-9F18F749C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EEF5E-F56F-453C-8F09-90C64CE73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2028F-6DE0-44E6-81EE-9B4E20D9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44F8B-2BE5-4F91-8FA8-81329F73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D5151-1C5F-4B2B-A889-F7648145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773B1-39B7-44E2-810B-9D9AE3E65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B1469-C53E-427A-81BF-CFC11B05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007F6-E8B3-4634-B97A-44BBEB75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0014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机械设计加工流程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机械设计前期准备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机械设计流程详解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机械加工工艺流程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机械设计加工实例分析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机械设计加工挑战与解决方案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11" b="1381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机械设计可分为新型设计、继承设计和变型设计3类。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机械设计是根据使用要求对机械的工作原理、结构、运动方式、力和能量的传递方式、各个零件的材料和形状尺寸、润滑方法等进行构思、分析和计算并将其转化为具体的描述以作为制造依据的工作过程。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机械设计定义与分类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024" r="802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技术性能准则、可靠性准则、安全性准则、经济性准则等。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系统化、模块化、参数化等现代设计方法以及计算机辅助设计（CAD）、优化设计、有限元分析等先进设计手段。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设计方法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机械设计原则与方法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引入人工智能、机器学习等技术，实现设计过程的自动化和智能化。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注重环保和节能，减少资源消耗和废弃物排放，提高产品的可持续性。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实现设计、制造、测试等环节的集成，提高生产效率和产品质量。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满足用户的个性化需求，提供定制化的产品和服务。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机械设计发展趋势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机械设计前期准备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493" b="2849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824" b="1182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明确设计目标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了解产品的使用场景、功能需求、性能指标等，确定设计方向和目标。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收集与产品设计相关的技术资料、标准规范、行业案例等，为设计提供参考。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需求分析整理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对收集到的需求进行分析整理，提取关键信息，形成明确的设计需求文档。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了解市场上同类产品的性能、优缺点、价格等信息，为设计提供参考和借鉴。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通过问卷调查、访谈等方式了解目标用户的需求和期望，为设计提供更加贴近用户的产品。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关注行业发展趋势和市场需求变化，为产品设计提供前瞻性思考。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对现有技术进行评估，确定是否满足设计需求，以及需要采用哪些新技术或改进现有技术。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资源准备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评估所需的设计工具、加工设备、原材料等资源是否齐备，以及需要采购或调配的资源。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时间计划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根据设计需求和资源情况，制定合理的设计计划和时间表，确保设计工作的顺利进行。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机械设计流程详解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设计需求分析与确认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明确设计目标、功能需求、性能指标等，为后续设计提供基础。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初步方案设计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根据需求分析结果，进行概念设计，提出多种可能的方案。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方案评审与优化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组织专家或团队成员对初步方案进行评审，针对问题提出改进意见，优化设计方案。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方案设计与评审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根据优化后的方案，进行详细零件设计，包括零件结构、尺寸、材料等。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零件设计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装配设计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工程图绘制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确定各零件之间的装配关系，设计合理的装配结构，确保产品易于装配和拆卸。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按照国家标准和规范，绘制零件图和装配图，明确制造和检验要求。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https://d.book118.com/068030014122006037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2024-09-17T18:30:58.822</cp:lastPrinted>
  <dcterms:created xsi:type="dcterms:W3CDTF">2024-09-17T10:30:58Z</dcterms:created>
  <dcterms:modified xsi:type="dcterms:W3CDTF">2024-09-17T10:31:00Z</dcterms:modified>
</cp:coreProperties>
</file>