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4FA80-E0EC-4529-82CC-FE804B02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3FECF-1FCB-4AC6-BF11-27158FDB9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4CB88-AB7D-4E8A-9E50-F24D25811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1995A-0A4F-4690-806D-68A1FCAB6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29BB0-F25A-431A-A531-E2CDA1A9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3D4F2-6119-4678-AB3E-CA79CEA09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8C525-1DE7-4E65-84BC-CD574AFC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0F1AC-5472-4C70-85EA-7A7797580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DAFB5-FFE2-4B66-A5D9-DDAF7D8B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BCF28-2BFD-439B-A7A2-64E3CB73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1C33C-0B0D-42FA-BB54-DA0C361D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010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大数据技术岗位数据预测能力要求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数据预测能力的重要性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数据预测能力的具体要求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提升数据预测能力的途径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大数据技术岗位是指专门从事大数据处理、分析、挖掘和应用的职位。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这些岗位需要具备大数据处理技能，能够从海量数据中提取有价值的信息，为企业决策提供支持。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大数据技术岗位的职责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负责大数据平台的搭建、维护和优化，确保数据处理的稳定性和高效性。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根据业务需求进行数据分析和挖掘，提供数据支持和洞察。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参与数据模型的建立和优化，提高预测和决策的准确性。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大数据技术岗位的技能要求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具备数据处理和分析能力，能够从海量数据中提取有价值的信息。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具备良好的团队协作和沟通能力，能够与其他部门协同工作。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熟练掌握大数据相关技术，如Hadoop、Spark等。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熟悉常用的数据挖掘和机器学习算法，能够根据业务需求选择合适的方法。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数据预测能力的重要性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数据预测能力是指利用数据分析和机器学习算法，对未来的趋势和结果进行预测的能力。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它需要具备统计学、数据分析、机器学习和人工智能等相关领域的知识和技能。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数据预测能力的定义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数据预测能力是大数据技术岗位的核心能力之一，能够帮助企业更好地理解市场和客户需求，提前做出战略规划和决策。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通过数据预测，企业可以发现市场趋势，预测销售业绩，优化产品设计和定位，提高运营效率和客户满意度。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数据预测能力在大数据技术岗位中的作用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数据预测能力与数据分析和处理能力密切相关，需要掌握数据清洗、数据挖掘和可视化等相关技能。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同时，数据预测能力还需要与业务知识、沟通能力和团队协作等其他技能相结合，才能在实际工作中发挥最大作用。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数据预测能力与其他技能的关系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数据预测能力的具体要求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具备对数据的深入理解，能够准确把握数据的来源、特点和限制条件。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数据理解能力要求大数据技术岗位人员能够全面了解数据的来源、采集方式、数据质量、数据特点等信息，以便更好地应用数据进行预测和分析。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数据理解能力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https://d.book118.com/068030106127006037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2024-09-17T21:30:00.483</cp:lastPrinted>
  <dcterms:created xsi:type="dcterms:W3CDTF">2024-09-17T13:30:00Z</dcterms:created>
  <dcterms:modified xsi:type="dcterms:W3CDTF">2024-09-17T13:30:02Z</dcterms:modified>
</cp:coreProperties>
</file>