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F09902-0E2C-4370-8DC5-7C843E816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EEB8CA-DE7B-4AD6-A05E-6E1B4F65A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64C50B-873D-4A1D-9135-735B2D99C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5144D7-AA50-4D7E-BB24-EF6C8FBD2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149991-662D-4A71-91FE-63A402C91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D6017C-0D00-4C20-95CD-3322EEAB5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3C6696-6A59-4099-9FF3-20973B55B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F8C0FB-C43B-4295-A0FE-20FB960AB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564C98-5480-4E86-B8F2-E8816A258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7D96A3-01A1-42AD-A98E-E01EF5FFA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C33C56-DBB7-485A-845A-A3A67FA72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03101700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使用情态动词表达思考和揣测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情态动词基本概念与分类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思考类情态动词用法解析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揣测类情态动词用法解析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思考揣测在不同语境中运用技巧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典型错误分析与纠正方法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实例演练与提高建议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情态动词基本概念与分类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定义及作用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情态动词是一种辅助动词，用于表达说话者对行为、状态或事件的可能性、必要性、推测、愿望等情态意义。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情态动词不能单独作谓语，需与实义动词原形一起构成谓语，表达完整的意义。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3608" r="236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must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表示必要性或肯定的推测。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can/could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表示能力、可能性或请求许可。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may/might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表示可能性、许可或祝愿。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常见情态动词列举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2743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shall/should：表示义务、责任或建议。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745234" y="1976904"/>
            <a:ext cx="2591506" cy="144257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will/would：表示意愿、决心或习惯。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43072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ought to：表示义务、责任或建议（语气比should稍重）。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39860" y="1960294"/>
            <a:ext cx="2590800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need/dare：表示需要或敢于（作为情态动词时，后接动词原形）。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常见情态动词列举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434792" y="2507653"/>
            <a:ext cx="3322416" cy="3322417"/>
            <a:chOff x="4434792" y="2507653"/>
            <a:chExt cx="3322416" cy="3322417"/>
          </a:xfrm>
        </p:grpSpPr>
        <p:sp>
          <p:nvSpPr>
            <p:cNvPr id="3" name="Freeform 3"/>
            <p:cNvSpPr/>
            <p:nvPr/>
          </p:nvSpPr>
          <p:spPr>
            <a:xfrm>
              <a:off x="5298153" y="3371015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434792" y="2507653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6159720" y="4232582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6159720" y="2507653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4434792" y="4232582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4988632" y="3127092"/>
              <a:ext cx="489808" cy="358610"/>
            </a:xfrm>
            <a:custGeom>
              <a:rect l="l" t="t" r="r" b="b"/>
              <a:pathLst>
                <a:path w="142" h="104">
                  <a:moveTo>
                    <a:pt x="0" y="104"/>
                  </a:moveTo>
                  <a:cubicBezTo>
                    <a:pt x="142" y="104"/>
                    <a:pt x="142" y="104"/>
                    <a:pt x="142" y="104"/>
                  </a:cubicBezTo>
                  <a:cubicBezTo>
                    <a:pt x="142" y="0"/>
                    <a:pt x="142" y="0"/>
                    <a:pt x="142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104"/>
                  </a:lnTo>
                  <a:close/>
                  <a:moveTo>
                    <a:pt x="98" y="11"/>
                  </a:moveTo>
                  <a:cubicBezTo>
                    <a:pt x="127" y="11"/>
                    <a:pt x="127" y="11"/>
                    <a:pt x="127" y="11"/>
                  </a:cubicBezTo>
                  <a:cubicBezTo>
                    <a:pt x="127" y="29"/>
                    <a:pt x="127" y="29"/>
                    <a:pt x="127" y="29"/>
                  </a:cubicBezTo>
                  <a:cubicBezTo>
                    <a:pt x="98" y="29"/>
                    <a:pt x="98" y="29"/>
                    <a:pt x="98" y="29"/>
                  </a:cubicBezTo>
                  <a:lnTo>
                    <a:pt x="98" y="11"/>
                  </a:lnTo>
                  <a:close/>
                  <a:moveTo>
                    <a:pt x="12" y="52"/>
                  </a:moveTo>
                  <a:cubicBezTo>
                    <a:pt x="12" y="50"/>
                    <a:pt x="13" y="49"/>
                    <a:pt x="13" y="48"/>
                  </a:cubicBezTo>
                  <a:cubicBezTo>
                    <a:pt x="13" y="46"/>
                    <a:pt x="13" y="45"/>
                    <a:pt x="13" y="44"/>
                  </a:cubicBezTo>
                  <a:cubicBezTo>
                    <a:pt x="14" y="41"/>
                    <a:pt x="15" y="38"/>
                    <a:pt x="16" y="36"/>
                  </a:cubicBezTo>
                  <a:cubicBezTo>
                    <a:pt x="16" y="35"/>
                    <a:pt x="17" y="34"/>
                    <a:pt x="17" y="32"/>
                  </a:cubicBezTo>
                  <a:cubicBezTo>
                    <a:pt x="18" y="31"/>
                    <a:pt x="19" y="30"/>
                    <a:pt x="19" y="29"/>
                  </a:cubicBezTo>
                  <a:cubicBezTo>
                    <a:pt x="20" y="28"/>
                    <a:pt x="21" y="27"/>
                    <a:pt x="22" y="26"/>
                  </a:cubicBezTo>
                  <a:cubicBezTo>
                    <a:pt x="22" y="25"/>
                    <a:pt x="23" y="24"/>
                    <a:pt x="24" y="24"/>
                  </a:cubicBezTo>
                  <a:cubicBezTo>
                    <a:pt x="31" y="16"/>
                    <a:pt x="42" y="11"/>
                    <a:pt x="53" y="11"/>
                  </a:cubicBezTo>
                  <a:cubicBezTo>
                    <a:pt x="65" y="11"/>
                    <a:pt x="76" y="16"/>
                    <a:pt x="83" y="24"/>
                  </a:cubicBezTo>
                  <a:cubicBezTo>
                    <a:pt x="85" y="26"/>
                    <a:pt x="86" y="27"/>
                    <a:pt x="87" y="29"/>
                  </a:cubicBezTo>
                  <a:cubicBezTo>
                    <a:pt x="88" y="30"/>
                    <a:pt x="88" y="31"/>
                    <a:pt x="89" y="32"/>
                  </a:cubicBezTo>
                  <a:cubicBezTo>
                    <a:pt x="90" y="34"/>
                    <a:pt x="90" y="35"/>
                    <a:pt x="91" y="36"/>
                  </a:cubicBezTo>
                  <a:cubicBezTo>
                    <a:pt x="92" y="38"/>
                    <a:pt x="93" y="41"/>
                    <a:pt x="93" y="44"/>
                  </a:cubicBezTo>
                  <a:cubicBezTo>
                    <a:pt x="93" y="45"/>
                    <a:pt x="94" y="46"/>
                    <a:pt x="94" y="48"/>
                  </a:cubicBezTo>
                  <a:cubicBezTo>
                    <a:pt x="94" y="49"/>
                    <a:pt x="94" y="50"/>
                    <a:pt x="94" y="52"/>
                  </a:cubicBezTo>
                  <a:cubicBezTo>
                    <a:pt x="94" y="57"/>
                    <a:pt x="93" y="62"/>
                    <a:pt x="91" y="66"/>
                  </a:cubicBezTo>
                  <a:cubicBezTo>
                    <a:pt x="90" y="69"/>
                    <a:pt x="89" y="72"/>
                    <a:pt x="87" y="75"/>
                  </a:cubicBezTo>
                  <a:cubicBezTo>
                    <a:pt x="86" y="76"/>
                    <a:pt x="85" y="78"/>
                    <a:pt x="83" y="79"/>
                  </a:cubicBezTo>
                  <a:cubicBezTo>
                    <a:pt x="76" y="87"/>
                    <a:pt x="65" y="93"/>
                    <a:pt x="53" y="93"/>
                  </a:cubicBezTo>
                  <a:cubicBezTo>
                    <a:pt x="49" y="93"/>
                    <a:pt x="45" y="92"/>
                    <a:pt x="41" y="91"/>
                  </a:cubicBezTo>
                  <a:cubicBezTo>
                    <a:pt x="38" y="90"/>
                    <a:pt x="35" y="88"/>
                    <a:pt x="32" y="87"/>
                  </a:cubicBezTo>
                  <a:cubicBezTo>
                    <a:pt x="31" y="86"/>
                    <a:pt x="30" y="85"/>
                    <a:pt x="29" y="85"/>
                  </a:cubicBezTo>
                  <a:cubicBezTo>
                    <a:pt x="28" y="84"/>
                    <a:pt x="28" y="84"/>
                    <a:pt x="27" y="83"/>
                  </a:cubicBezTo>
                  <a:cubicBezTo>
                    <a:pt x="26" y="82"/>
                    <a:pt x="25" y="82"/>
                    <a:pt x="24" y="81"/>
                  </a:cubicBezTo>
                  <a:cubicBezTo>
                    <a:pt x="24" y="80"/>
                    <a:pt x="23" y="79"/>
                    <a:pt x="22" y="78"/>
                  </a:cubicBezTo>
                  <a:cubicBezTo>
                    <a:pt x="22" y="78"/>
                    <a:pt x="21" y="77"/>
                    <a:pt x="21" y="77"/>
                  </a:cubicBezTo>
                  <a:cubicBezTo>
                    <a:pt x="20" y="76"/>
                    <a:pt x="20" y="75"/>
                    <a:pt x="19" y="75"/>
                  </a:cubicBezTo>
                  <a:cubicBezTo>
                    <a:pt x="19" y="74"/>
                    <a:pt x="18" y="72"/>
                    <a:pt x="17" y="71"/>
                  </a:cubicBezTo>
                  <a:cubicBezTo>
                    <a:pt x="16" y="70"/>
                    <a:pt x="16" y="68"/>
                    <a:pt x="15" y="66"/>
                  </a:cubicBezTo>
                  <a:cubicBezTo>
                    <a:pt x="13" y="62"/>
                    <a:pt x="12" y="57"/>
                    <a:pt x="12" y="52"/>
                  </a:cubicBezTo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707799" y="4779038"/>
              <a:ext cx="501330" cy="504577"/>
            </a:xfrm>
            <a:custGeom>
              <a:rect l="l" t="t" r="r" b="b"/>
              <a:pathLst>
                <a:path w="196" h="197">
                  <a:moveTo>
                    <a:pt x="98" y="197"/>
                  </a:moveTo>
                  <a:cubicBezTo>
                    <a:pt x="152" y="197"/>
                    <a:pt x="196" y="153"/>
                    <a:pt x="196" y="99"/>
                  </a:cubicBezTo>
                  <a:cubicBezTo>
                    <a:pt x="196" y="44"/>
                    <a:pt x="152" y="0"/>
                    <a:pt x="98" y="0"/>
                  </a:cubicBezTo>
                  <a:cubicBezTo>
                    <a:pt x="43" y="0"/>
                    <a:pt x="0" y="44"/>
                    <a:pt x="0" y="99"/>
                  </a:cubicBezTo>
                  <a:cubicBezTo>
                    <a:pt x="0" y="153"/>
                    <a:pt x="43" y="197"/>
                    <a:pt x="98" y="197"/>
                  </a:cubicBezTo>
                  <a:moveTo>
                    <a:pt x="38" y="166"/>
                  </a:moveTo>
                  <a:cubicBezTo>
                    <a:pt x="30" y="158"/>
                    <a:pt x="30" y="158"/>
                    <a:pt x="30" y="158"/>
                  </a:cubicBezTo>
                  <a:cubicBezTo>
                    <a:pt x="49" y="140"/>
                    <a:pt x="49" y="140"/>
                    <a:pt x="49" y="140"/>
                  </a:cubicBezTo>
                  <a:cubicBezTo>
                    <a:pt x="57" y="148"/>
                    <a:pt x="57" y="148"/>
                    <a:pt x="57" y="148"/>
                  </a:cubicBezTo>
                  <a:lnTo>
                    <a:pt x="38" y="166"/>
                  </a:lnTo>
                  <a:close/>
                  <a:moveTo>
                    <a:pt x="103" y="188"/>
                  </a:moveTo>
                  <a:cubicBezTo>
                    <a:pt x="92" y="188"/>
                    <a:pt x="92" y="188"/>
                    <a:pt x="92" y="188"/>
                  </a:cubicBezTo>
                  <a:cubicBezTo>
                    <a:pt x="92" y="162"/>
                    <a:pt x="92" y="162"/>
                    <a:pt x="92" y="162"/>
                  </a:cubicBezTo>
                  <a:cubicBezTo>
                    <a:pt x="103" y="162"/>
                    <a:pt x="103" y="162"/>
                    <a:pt x="103" y="162"/>
                  </a:cubicBezTo>
                  <a:lnTo>
                    <a:pt x="103" y="188"/>
                  </a:lnTo>
                  <a:close/>
                  <a:moveTo>
                    <a:pt x="188" y="104"/>
                  </a:moveTo>
                  <a:cubicBezTo>
                    <a:pt x="161" y="104"/>
                    <a:pt x="161" y="104"/>
                    <a:pt x="161" y="104"/>
                  </a:cubicBezTo>
                  <a:cubicBezTo>
                    <a:pt x="161" y="93"/>
                    <a:pt x="161" y="93"/>
                    <a:pt x="161" y="93"/>
                  </a:cubicBezTo>
                  <a:cubicBezTo>
                    <a:pt x="188" y="93"/>
                    <a:pt x="188" y="93"/>
                    <a:pt x="188" y="93"/>
                  </a:cubicBezTo>
                  <a:lnTo>
                    <a:pt x="188" y="104"/>
                  </a:lnTo>
                  <a:close/>
                  <a:moveTo>
                    <a:pt x="157" y="31"/>
                  </a:moveTo>
                  <a:cubicBezTo>
                    <a:pt x="165" y="39"/>
                    <a:pt x="165" y="39"/>
                    <a:pt x="165" y="39"/>
                  </a:cubicBezTo>
                  <a:cubicBezTo>
                    <a:pt x="147" y="58"/>
                    <a:pt x="147" y="58"/>
                    <a:pt x="147" y="58"/>
                  </a:cubicBezTo>
                  <a:cubicBezTo>
                    <a:pt x="139" y="50"/>
                    <a:pt x="139" y="50"/>
                    <a:pt x="139" y="50"/>
                  </a:cubicBezTo>
                  <a:lnTo>
                    <a:pt x="157" y="31"/>
                  </a:lnTo>
                  <a:close/>
                  <a:moveTo>
                    <a:pt x="147" y="140"/>
                  </a:moveTo>
                  <a:cubicBezTo>
                    <a:pt x="165" y="158"/>
                    <a:pt x="165" y="158"/>
                    <a:pt x="165" y="158"/>
                  </a:cubicBezTo>
                  <a:cubicBezTo>
                    <a:pt x="157" y="166"/>
                    <a:pt x="157" y="166"/>
                    <a:pt x="157" y="166"/>
                  </a:cubicBezTo>
                  <a:cubicBezTo>
                    <a:pt x="139" y="148"/>
                    <a:pt x="139" y="148"/>
                    <a:pt x="139" y="148"/>
                  </a:cubicBezTo>
                  <a:lnTo>
                    <a:pt x="147" y="140"/>
                  </a:lnTo>
                  <a:close/>
                  <a:moveTo>
                    <a:pt x="92" y="9"/>
                  </a:moveTo>
                  <a:cubicBezTo>
                    <a:pt x="103" y="9"/>
                    <a:pt x="103" y="9"/>
                    <a:pt x="103" y="9"/>
                  </a:cubicBezTo>
                  <a:cubicBezTo>
                    <a:pt x="103" y="35"/>
                    <a:pt x="103" y="35"/>
                    <a:pt x="103" y="35"/>
                  </a:cubicBezTo>
                  <a:cubicBezTo>
                    <a:pt x="92" y="35"/>
                    <a:pt x="92" y="35"/>
                    <a:pt x="92" y="35"/>
                  </a:cubicBezTo>
                  <a:lnTo>
                    <a:pt x="92" y="9"/>
                  </a:lnTo>
                  <a:close/>
                  <a:moveTo>
                    <a:pt x="82" y="76"/>
                  </a:moveTo>
                  <a:cubicBezTo>
                    <a:pt x="99" y="92"/>
                    <a:pt x="99" y="92"/>
                    <a:pt x="99" y="92"/>
                  </a:cubicBezTo>
                  <a:cubicBezTo>
                    <a:pt x="130" y="62"/>
                    <a:pt x="130" y="62"/>
                    <a:pt x="130" y="62"/>
                  </a:cubicBezTo>
                  <a:cubicBezTo>
                    <a:pt x="137" y="70"/>
                    <a:pt x="137" y="70"/>
                    <a:pt x="137" y="70"/>
                  </a:cubicBezTo>
                  <a:cubicBezTo>
                    <a:pt x="99" y="108"/>
                    <a:pt x="99" y="108"/>
                    <a:pt x="99" y="108"/>
                  </a:cubicBezTo>
                  <a:cubicBezTo>
                    <a:pt x="74" y="84"/>
                    <a:pt x="74" y="84"/>
                    <a:pt x="74" y="84"/>
                  </a:cubicBezTo>
                  <a:lnTo>
                    <a:pt x="82" y="76"/>
                  </a:lnTo>
                  <a:close/>
                  <a:moveTo>
                    <a:pt x="38" y="31"/>
                  </a:moveTo>
                  <a:cubicBezTo>
                    <a:pt x="57" y="50"/>
                    <a:pt x="57" y="50"/>
                    <a:pt x="57" y="50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0" y="39"/>
                    <a:pt x="30" y="39"/>
                    <a:pt x="30" y="39"/>
                  </a:cubicBezTo>
                  <a:lnTo>
                    <a:pt x="38" y="31"/>
                  </a:lnTo>
                  <a:close/>
                  <a:moveTo>
                    <a:pt x="34" y="104"/>
                  </a:moveTo>
                  <a:cubicBezTo>
                    <a:pt x="8" y="104"/>
                    <a:pt x="8" y="104"/>
                    <a:pt x="8" y="104"/>
                  </a:cubicBezTo>
                  <a:cubicBezTo>
                    <a:pt x="8" y="93"/>
                    <a:pt x="8" y="93"/>
                    <a:pt x="8" y="93"/>
                  </a:cubicBezTo>
                  <a:cubicBezTo>
                    <a:pt x="34" y="93"/>
                    <a:pt x="34" y="93"/>
                    <a:pt x="34" y="93"/>
                  </a:cubicBezTo>
                  <a:lnTo>
                    <a:pt x="34" y="104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695413" y="3086347"/>
              <a:ext cx="531662" cy="459548"/>
            </a:xfrm>
            <a:custGeom>
              <a:rect l="l" t="t" r="r" b="b"/>
              <a:pathLst>
                <a:path w="184" h="159">
                  <a:moveTo>
                    <a:pt x="132" y="124"/>
                  </a:moveTo>
                  <a:cubicBezTo>
                    <a:pt x="165" y="159"/>
                    <a:pt x="165" y="159"/>
                    <a:pt x="165" y="159"/>
                  </a:cubicBezTo>
                  <a:cubicBezTo>
                    <a:pt x="165" y="124"/>
                    <a:pt x="165" y="124"/>
                    <a:pt x="165" y="124"/>
                  </a:cubicBezTo>
                  <a:cubicBezTo>
                    <a:pt x="184" y="124"/>
                    <a:pt x="184" y="124"/>
                    <a:pt x="184" y="124"/>
                  </a:cubicBezTo>
                  <a:cubicBezTo>
                    <a:pt x="184" y="0"/>
                    <a:pt x="184" y="0"/>
                    <a:pt x="184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124"/>
                    <a:pt x="0" y="124"/>
                    <a:pt x="0" y="124"/>
                  </a:cubicBezTo>
                  <a:cubicBezTo>
                    <a:pt x="115" y="124"/>
                    <a:pt x="115" y="124"/>
                    <a:pt x="115" y="124"/>
                  </a:cubicBezTo>
                  <a:lnTo>
                    <a:pt x="132" y="124"/>
                  </a:lnTo>
                  <a:close/>
                  <a:moveTo>
                    <a:pt x="154" y="49"/>
                  </a:moveTo>
                  <a:cubicBezTo>
                    <a:pt x="162" y="49"/>
                    <a:pt x="168" y="56"/>
                    <a:pt x="168" y="63"/>
                  </a:cubicBezTo>
                  <a:cubicBezTo>
                    <a:pt x="168" y="71"/>
                    <a:pt x="162" y="77"/>
                    <a:pt x="154" y="77"/>
                  </a:cubicBezTo>
                  <a:cubicBezTo>
                    <a:pt x="146" y="77"/>
                    <a:pt x="140" y="71"/>
                    <a:pt x="140" y="63"/>
                  </a:cubicBezTo>
                  <a:cubicBezTo>
                    <a:pt x="140" y="56"/>
                    <a:pt x="146" y="49"/>
                    <a:pt x="154" y="49"/>
                  </a:cubicBezTo>
                  <a:moveTo>
                    <a:pt x="36" y="77"/>
                  </a:moveTo>
                  <a:cubicBezTo>
                    <a:pt x="28" y="77"/>
                    <a:pt x="22" y="71"/>
                    <a:pt x="22" y="63"/>
                  </a:cubicBezTo>
                  <a:cubicBezTo>
                    <a:pt x="22" y="56"/>
                    <a:pt x="28" y="49"/>
                    <a:pt x="36" y="49"/>
                  </a:cubicBezTo>
                  <a:cubicBezTo>
                    <a:pt x="44" y="49"/>
                    <a:pt x="50" y="56"/>
                    <a:pt x="50" y="63"/>
                  </a:cubicBezTo>
                  <a:cubicBezTo>
                    <a:pt x="50" y="71"/>
                    <a:pt x="44" y="77"/>
                    <a:pt x="36" y="77"/>
                  </a:cubicBezTo>
                  <a:moveTo>
                    <a:pt x="75" y="77"/>
                  </a:moveTo>
                  <a:cubicBezTo>
                    <a:pt x="67" y="77"/>
                    <a:pt x="61" y="71"/>
                    <a:pt x="61" y="63"/>
                  </a:cubicBezTo>
                  <a:cubicBezTo>
                    <a:pt x="61" y="56"/>
                    <a:pt x="67" y="49"/>
                    <a:pt x="75" y="49"/>
                  </a:cubicBezTo>
                  <a:cubicBezTo>
                    <a:pt x="83" y="49"/>
                    <a:pt x="89" y="56"/>
                    <a:pt x="89" y="63"/>
                  </a:cubicBezTo>
                  <a:cubicBezTo>
                    <a:pt x="89" y="71"/>
                    <a:pt x="83" y="77"/>
                    <a:pt x="75" y="77"/>
                  </a:cubicBezTo>
                  <a:moveTo>
                    <a:pt x="115" y="77"/>
                  </a:moveTo>
                  <a:cubicBezTo>
                    <a:pt x="107" y="77"/>
                    <a:pt x="100" y="71"/>
                    <a:pt x="100" y="63"/>
                  </a:cubicBezTo>
                  <a:cubicBezTo>
                    <a:pt x="100" y="56"/>
                    <a:pt x="107" y="49"/>
                    <a:pt x="115" y="49"/>
                  </a:cubicBezTo>
                  <a:cubicBezTo>
                    <a:pt x="115" y="49"/>
                    <a:pt x="115" y="49"/>
                    <a:pt x="115" y="49"/>
                  </a:cubicBezTo>
                  <a:cubicBezTo>
                    <a:pt x="123" y="50"/>
                    <a:pt x="129" y="56"/>
                    <a:pt x="129" y="63"/>
                  </a:cubicBezTo>
                  <a:cubicBezTo>
                    <a:pt x="129" y="71"/>
                    <a:pt x="123" y="77"/>
                    <a:pt x="115" y="77"/>
                  </a:cubicBezTo>
                  <a:cubicBezTo>
                    <a:pt x="115" y="77"/>
                    <a:pt x="115" y="77"/>
                    <a:pt x="115" y="77"/>
                  </a:cubicBezTo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情态动词分类标准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7947252" y="126810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可能性情态动词包括may, might, can, could等，用于表达事件发生的可能性。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21610" y="126810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根据意义和功能，情态动词可分为三类：可能性、必要性和意愿性。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947252" y="4314241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意愿性情态动词包括will, would, shall等，用于表达说话者或主语的意愿、决心或习惯。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21610" y="4314241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必要性情态动词包括must, should, ought to等，用于表达说话者认为有必要或有义务采取的行动。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思考类情态动词用法解析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958" r="1495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may表示现在或将来的可能性，用于肯定句和否定句中。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might是may的过去式，但也可以表示现在或将来的可能性，只是语气更加委婉或不确定性更大。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may/might后可接动词原形，表示对现在或将来的猜测；也可接完成式，表示对过去可能发生的事情的猜测。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表示可能性：may, might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must表示肯定的推测，意为“一定”或“肯定”，只用于肯定句中。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should表示推测时，意为“按道理应该”或“想必是”，语气较为委婉。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must和should后可接动词原形，表示对现在或将来的推测；也可接完成式，表示对过去发生的事情的推测。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8703" r="18703"/>
          <a:stretch>
            <a:fillRect/>
          </a:stretch>
        </p:blipFill>
        <p:spPr>
          <a:xfrm>
            <a:off x="454963" y="1481576"/>
            <a:ext cx="4240297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表示推测：must, should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表示意愿：will, would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will表示现在的意愿或决心，用于各种人称和数。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would是will的过去式，但也可以表示现在的意愿，只是语气更加委婉或不确定性更大。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will/would后可接动词原形，表示意愿或决心要做的动作；也可接完成式，表示过去意愿或决心要做的动作。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揣测类情态动词用法解析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can用于肯定句，表示理论上的可能性，意为“有时候可能会”，或表示“现在是可能的”。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could用于肯定句，表示理论上的可能性，比may语气弱，意为“某事可能会发生，或可能是某种情况”。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can和could表示惊异、怀疑、不相信的态度，主要用于否定句、疑问句或感叹句中，意为“可能”。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表示猜测：can, could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https://d.book118.com/068031017006006037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2024-09-16T15:49:07.635</cp:lastPrinted>
  <dcterms:created xsi:type="dcterms:W3CDTF">2024-09-16T07:49:07Z</dcterms:created>
  <dcterms:modified xsi:type="dcterms:W3CDTF">2024-09-16T07:49:09Z</dcterms:modified>
</cp:coreProperties>
</file>