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D4888-625F-4FD5-AFF3-011E161DB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99761-1B17-46CE-AE49-BD6A40C2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2DA0F-B7A4-46CC-B859-1B4C8598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2C7AD-4D74-44E1-BA7A-7E6987DE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39DF0-F54C-4594-A82B-AF98AC8A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BDC93D-7139-4617-9B64-49133517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D5D6A-DC54-4815-B9BE-B1F2AAFE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F3C38-6173-4580-AE27-541700EE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CC7D4-B43A-4526-977B-A5CCF9503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83FB4-D13D-461A-A891-A548118B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196AB-9FEE-49BE-B087-7A03187E8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1103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加油站场地安全规范管理手册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场地作业安全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场地环境安全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人员培训与应急管理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加油站是易燃易爆场所，场地安全直接关系到员工和顾客的生命财产安全。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安全事故可能导致企业停业整顿、法律诉讼等严重后果，影响企业声誉和经济效益。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加油站作为公共服务设施，应当履行安全生产的社会责任，保障公共安全。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保障员工和顾客安全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遵守《中华人民共和国安全生产法》、《危险化学品安全管理条例》等相关法律法规。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参照《汽车加油加气站设计与施工规范》、《加油站作业安全规范》等行业标准。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制定并执行企业内部的安全管理制度和操作规程。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企业规章制度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加油站经营者应当建立健全安全生产责任制，明确各级管理人员和操作人员的安全职责。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员工应当遵守安全规章制度，正确使用安全防护用品，积极参与安全培训和应急演练。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政府相关部门负责对加油站进行安全监管，定期开展安全检查和评估，确保企业合法合规经营。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政府部门监管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场地安全责任与义务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49" b="7849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加油机应定期进行安全检查和维护，确保设备完好，防止漏油、渗油等问题。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加油机应设置明显的安全警示标志，提醒员工和顾客注意安全。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加油机周围应保持清洁，无杂物堆积，确保消防安全通道畅通。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加油机安全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油罐区应设置明显的安全警示标志，禁止非工作人员进入。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油罐应定期进行安全检查和维护，确保油罐密封良好，防止油品泄漏。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油罐区内应设置防火堤和灭火器材，确保在紧急情况下能够及时控制火源。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油罐区安全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输油管道应定期进行安全检查和维护，确保管道完好，防止油品泄漏。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输油管道穿越道路、建筑物等区域时，应采取保护措施，防止管道受损。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输油管道附近应设置明显的安全警示标志，提醒人员注意安全。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输油管道安全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加油站应设置完善的消防设施，包括灭火器、消防栓、泡沫灭火系统等，确保在火灾等紧急情况下能够及时灭火。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消防设施应定期进行安全检查和维护，确保设备完好有效。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加油站员工应定期进行消防培训和演练，提高员工的消防安全意识和应急处理能力。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场地作业安全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车辆引导与停放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合理引导车辆进入加油区域，确保车辆停放有序，保持安全距离。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采取必要的静电防护措施，如穿戴防静电工作服、使用防静电设备等，以防止静电引发火灾或爆炸。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加油员安全操作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严格遵守加油操作规程，正确使用加油枪，避免油品溅出或喷溅。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加油作业安全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卸油作业安全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卸油前准备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检查卸油设备和管道是否完好，确认油罐车与储油罐的连接是否紧固，准备必要的消防器材和应急设备。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卸油过程监控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严格控制卸油速度，避免产生静电，实时监测油位和油温，防止溢油和混油。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卸油后处理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关闭卸油阀门，拆卸连接管道，清理现场油污和垃圾，做好相关记录。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583" r="20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清罐后处理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清理储油罐内杂物和积水，检查罐体腐蚀情况，做好清罐记录和报告。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清罐前准备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制定清罐方案和安全措施，排空储油罐内油品，通风置换空气，检测罐内油气浓度。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清罐过程监控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严格遵守清罐操作规程，使用防爆工具和灯具，定期检测油气浓度，确保作业现场安全。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清罐作业安全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动火前审批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严格执行动火作业审批制度，明确动火时间、地点、作业内容和安全措施。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动火现场准备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清理动火区域可燃物，配备足够的消防器材和应急设备，设置警戒线和警示标识。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动火过程监控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严格遵守动火操作规程，实时监测动火现场可燃气体浓度和温度变化，确保动火作业安全进行。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动火作业安全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https://d.book118.com/068031103004006034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2024-09-12T04:28:32.750</cp:lastPrinted>
  <dcterms:created xsi:type="dcterms:W3CDTF">2024-09-11T20:28:32Z</dcterms:created>
  <dcterms:modified xsi:type="dcterms:W3CDTF">2024-09-11T20:28:34Z</dcterms:modified>
</cp:coreProperties>
</file>